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60" r:id="rId4"/>
    <p:sldId id="261" r:id="rId5"/>
    <p:sldId id="262" r:id="rId6"/>
    <p:sldId id="263" r:id="rId7"/>
    <p:sldId id="264" r:id="rId8"/>
    <p:sldId id="265" r:id="rId9"/>
    <p:sldId id="270" r:id="rId10"/>
    <p:sldId id="271" r:id="rId11"/>
    <p:sldId id="272" r:id="rId12"/>
    <p:sldId id="273" r:id="rId13"/>
    <p:sldId id="274" r:id="rId14"/>
    <p:sldId id="275" r:id="rId15"/>
    <p:sldId id="26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4BB897-85C2-4BC9-B5B0-D7A6CAAB1BBF}" v="46" dt="2023-09-10T12:36:11.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AA4576-1072-4144-B85C-A25A150B41E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869D0538-4F43-427B-8549-AFF8D4D915CD}">
      <dgm:prSet phldrT="[Text]"/>
      <dgm:spPr/>
      <dgm:t>
        <a:bodyPr/>
        <a:lstStyle/>
        <a:p>
          <a:r>
            <a:rPr lang="en-US" dirty="0">
              <a:latin typeface="Arial" panose="020B0604020202020204" pitchFamily="34" charset="0"/>
              <a:cs typeface="Arial" panose="020B0604020202020204" pitchFamily="34" charset="0"/>
            </a:rPr>
            <a:t>Admin</a:t>
          </a:r>
        </a:p>
      </dgm:t>
    </dgm:pt>
    <dgm:pt modelId="{5E9BC59A-F5E9-4A25-B574-C7BD0F1C13DD}" type="parTrans" cxnId="{24EAAD75-C6E0-4FAD-85E9-D07C59DED6DB}">
      <dgm:prSet/>
      <dgm:spPr/>
      <dgm:t>
        <a:bodyPr/>
        <a:lstStyle/>
        <a:p>
          <a:endParaRPr lang="en-US"/>
        </a:p>
      </dgm:t>
    </dgm:pt>
    <dgm:pt modelId="{714DB0BA-6436-41BC-A32C-5B2A4247365A}" type="sibTrans" cxnId="{24EAAD75-C6E0-4FAD-85E9-D07C59DED6DB}">
      <dgm:prSet/>
      <dgm:spPr/>
      <dgm:t>
        <a:bodyPr/>
        <a:lstStyle/>
        <a:p>
          <a:endParaRPr lang="en-US"/>
        </a:p>
      </dgm:t>
    </dgm:pt>
    <dgm:pt modelId="{80216A0C-EDBC-4B14-825D-B427DBA6CD26}">
      <dgm:prSet phldrT="[Text]"/>
      <dgm:spPr/>
      <dgm: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Post companies details</a:t>
          </a:r>
        </a:p>
      </dgm:t>
    </dgm:pt>
    <dgm:pt modelId="{698EBF44-2770-426F-800D-52DC9FF85523}" type="parTrans" cxnId="{933F7974-341F-4185-B2FB-AF5F7AD5B2BB}">
      <dgm:prSet/>
      <dgm:spPr/>
      <dgm:t>
        <a:bodyPr/>
        <a:lstStyle/>
        <a:p>
          <a:endParaRPr lang="en-US"/>
        </a:p>
      </dgm:t>
    </dgm:pt>
    <dgm:pt modelId="{29FABF39-FC70-4BA3-BAF1-ED13E6DF9DB7}" type="sibTrans" cxnId="{933F7974-341F-4185-B2FB-AF5F7AD5B2BB}">
      <dgm:prSet/>
      <dgm:spPr/>
      <dgm:t>
        <a:bodyPr/>
        <a:lstStyle/>
        <a:p>
          <a:endParaRPr lang="en-US"/>
        </a:p>
      </dgm:t>
    </dgm:pt>
    <dgm:pt modelId="{84352981-4533-4279-B05E-E5018A7F66EB}">
      <dgm:prSet phldrT="[Text]"/>
      <dgm:spPr/>
      <dgm: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View the </a:t>
          </a:r>
          <a:r>
            <a:rPr lang="en-US" dirty="0" err="1">
              <a:latin typeface="Arial" panose="020B0604020202020204" pitchFamily="34" charset="0"/>
              <a:cs typeface="Arial" panose="020B0604020202020204" pitchFamily="34" charset="0"/>
            </a:rPr>
            <a:t>querries</a:t>
          </a:r>
          <a:r>
            <a:rPr lang="en-US" dirty="0">
              <a:latin typeface="Arial" panose="020B0604020202020204" pitchFamily="34" charset="0"/>
              <a:cs typeface="Arial" panose="020B0604020202020204" pitchFamily="34" charset="0"/>
            </a:rPr>
            <a:t> from student</a:t>
          </a:r>
        </a:p>
      </dgm:t>
    </dgm:pt>
    <dgm:pt modelId="{86F49FF8-001C-422F-AD18-85041BA428EC}" type="parTrans" cxnId="{CA326D62-AF98-48C1-9D65-CE1C568C3EF9}">
      <dgm:prSet/>
      <dgm:spPr/>
      <dgm:t>
        <a:bodyPr/>
        <a:lstStyle/>
        <a:p>
          <a:endParaRPr lang="en-US"/>
        </a:p>
      </dgm:t>
    </dgm:pt>
    <dgm:pt modelId="{52309859-0E22-44A1-8229-D825C3C37A14}" type="sibTrans" cxnId="{CA326D62-AF98-48C1-9D65-CE1C568C3EF9}">
      <dgm:prSet/>
      <dgm:spPr/>
      <dgm:t>
        <a:bodyPr/>
        <a:lstStyle/>
        <a:p>
          <a:endParaRPr lang="en-US"/>
        </a:p>
      </dgm:t>
    </dgm:pt>
    <dgm:pt modelId="{2EE6BCBF-04A5-4E8A-AECF-38D69900C285}">
      <dgm:prSet phldrT="[Text]"/>
      <dgm:spPr/>
      <dgm:t>
        <a:bodyPr/>
        <a:lstStyle/>
        <a:p>
          <a:r>
            <a:rPr lang="en-US" dirty="0">
              <a:latin typeface="Arial" panose="020B0604020202020204" pitchFamily="34" charset="0"/>
              <a:cs typeface="Arial" panose="020B0604020202020204" pitchFamily="34" charset="0"/>
            </a:rPr>
            <a:t>Student</a:t>
          </a:r>
        </a:p>
      </dgm:t>
    </dgm:pt>
    <dgm:pt modelId="{B458C52B-E243-4560-BA4F-EEDCE2E34E0B}" type="parTrans" cxnId="{0FFC0DF1-E864-4EB2-8CB3-0077DB1C9BF3}">
      <dgm:prSet/>
      <dgm:spPr/>
      <dgm:t>
        <a:bodyPr/>
        <a:lstStyle/>
        <a:p>
          <a:endParaRPr lang="en-US"/>
        </a:p>
      </dgm:t>
    </dgm:pt>
    <dgm:pt modelId="{4899AFC1-7ADF-4D96-A430-133813F824FF}" type="sibTrans" cxnId="{0FFC0DF1-E864-4EB2-8CB3-0077DB1C9BF3}">
      <dgm:prSet/>
      <dgm:spPr/>
      <dgm:t>
        <a:bodyPr/>
        <a:lstStyle/>
        <a:p>
          <a:endParaRPr lang="en-US"/>
        </a:p>
      </dgm:t>
    </dgm:pt>
    <dgm:pt modelId="{30C0E1EB-119B-42EE-A6A8-8F2F77E2ED19}">
      <dgm:prSet phldrT="[Text]"/>
      <dgm:spPr/>
      <dgm: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Apply for the </a:t>
          </a:r>
          <a:r>
            <a:rPr lang="en-US" dirty="0" err="1">
              <a:latin typeface="Arial" panose="020B0604020202020204" pitchFamily="34" charset="0"/>
              <a:cs typeface="Arial" panose="020B0604020202020204" pitchFamily="34" charset="0"/>
            </a:rPr>
            <a:t>elligible</a:t>
          </a:r>
          <a:r>
            <a:rPr lang="en-US" dirty="0">
              <a:latin typeface="Arial" panose="020B0604020202020204" pitchFamily="34" charset="0"/>
              <a:cs typeface="Arial" panose="020B0604020202020204" pitchFamily="34" charset="0"/>
            </a:rPr>
            <a:t> companies</a:t>
          </a:r>
        </a:p>
      </dgm:t>
    </dgm:pt>
    <dgm:pt modelId="{C811FFD7-D059-4FF6-8152-F128C7C645E4}" type="parTrans" cxnId="{4946E34A-851D-4B3E-8CC4-C9A5E8A1B0C1}">
      <dgm:prSet/>
      <dgm:spPr/>
      <dgm:t>
        <a:bodyPr/>
        <a:lstStyle/>
        <a:p>
          <a:endParaRPr lang="en-US"/>
        </a:p>
      </dgm:t>
    </dgm:pt>
    <dgm:pt modelId="{CD16B670-A519-47EF-99AE-C9E2085AF5AE}" type="sibTrans" cxnId="{4946E34A-851D-4B3E-8CC4-C9A5E8A1B0C1}">
      <dgm:prSet/>
      <dgm:spPr/>
      <dgm:t>
        <a:bodyPr/>
        <a:lstStyle/>
        <a:p>
          <a:endParaRPr lang="en-US"/>
        </a:p>
      </dgm:t>
    </dgm:pt>
    <dgm:pt modelId="{50B5EB70-8AAB-4612-BEB4-CB4AAB6F5F79}">
      <dgm:prSet phldrT="[Text]"/>
      <dgm:spPr/>
      <dgm: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Post queries about the company</a:t>
          </a:r>
        </a:p>
      </dgm:t>
    </dgm:pt>
    <dgm:pt modelId="{0C01343E-C056-418D-BA28-E2C8ED3522F3}" type="parTrans" cxnId="{F5068A6E-E2B7-428F-ADD2-3168C6EEF1AA}">
      <dgm:prSet/>
      <dgm:spPr/>
      <dgm:t>
        <a:bodyPr/>
        <a:lstStyle/>
        <a:p>
          <a:endParaRPr lang="en-US"/>
        </a:p>
      </dgm:t>
    </dgm:pt>
    <dgm:pt modelId="{2794079A-7083-46A0-92A0-880DBB21ECE3}" type="sibTrans" cxnId="{F5068A6E-E2B7-428F-ADD2-3168C6EEF1AA}">
      <dgm:prSet/>
      <dgm:spPr/>
      <dgm:t>
        <a:bodyPr/>
        <a:lstStyle/>
        <a:p>
          <a:endParaRPr lang="en-US"/>
        </a:p>
      </dgm:t>
    </dgm:pt>
    <dgm:pt modelId="{064020ED-2D35-4AB6-8F6B-54BF64F4B85E}">
      <dgm:prSet phldrT="[Text]"/>
      <dgm:spPr/>
      <dgm:t>
        <a:bodyPr/>
        <a:lstStyle/>
        <a:p>
          <a:r>
            <a:rPr lang="en-US" dirty="0">
              <a:latin typeface="Arial" panose="020B0604020202020204" pitchFamily="34" charset="0"/>
              <a:cs typeface="Arial" panose="020B0604020202020204" pitchFamily="34" charset="0"/>
            </a:rPr>
            <a:t>Success</a:t>
          </a:r>
        </a:p>
      </dgm:t>
    </dgm:pt>
    <dgm:pt modelId="{8AFEFF8C-F180-4AEB-9682-F720DDAE1D90}" type="parTrans" cxnId="{3E94B396-3B50-41E8-A81D-EA3B5D9C273E}">
      <dgm:prSet/>
      <dgm:spPr/>
      <dgm:t>
        <a:bodyPr/>
        <a:lstStyle/>
        <a:p>
          <a:endParaRPr lang="en-US"/>
        </a:p>
      </dgm:t>
    </dgm:pt>
    <dgm:pt modelId="{CF0975E6-D658-4F6A-8811-2DF3BB9D59A8}" type="sibTrans" cxnId="{3E94B396-3B50-41E8-A81D-EA3B5D9C273E}">
      <dgm:prSet/>
      <dgm:spPr/>
      <dgm:t>
        <a:bodyPr/>
        <a:lstStyle/>
        <a:p>
          <a:endParaRPr lang="en-US"/>
        </a:p>
      </dgm:t>
    </dgm:pt>
    <dgm:pt modelId="{F725FD4F-E7DD-4F06-ACE0-3C1CCA44F2BD}">
      <dgm:prSet phldrT="[Text]"/>
      <dgm:spPr/>
      <dgm: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Successfully apply the companies by student</a:t>
          </a:r>
        </a:p>
      </dgm:t>
    </dgm:pt>
    <dgm:pt modelId="{AE7721B8-B79A-4854-B271-3A3AAC2EA368}" type="parTrans" cxnId="{D107DEF8-4213-4B3C-B484-6715F6895680}">
      <dgm:prSet/>
      <dgm:spPr/>
      <dgm:t>
        <a:bodyPr/>
        <a:lstStyle/>
        <a:p>
          <a:endParaRPr lang="en-US"/>
        </a:p>
      </dgm:t>
    </dgm:pt>
    <dgm:pt modelId="{07B031C4-BDC5-4DEB-934D-092F7E0E5F8A}" type="sibTrans" cxnId="{D107DEF8-4213-4B3C-B484-6715F6895680}">
      <dgm:prSet/>
      <dgm:spPr/>
      <dgm:t>
        <a:bodyPr/>
        <a:lstStyle/>
        <a:p>
          <a:endParaRPr lang="en-US"/>
        </a:p>
      </dgm:t>
    </dgm:pt>
    <dgm:pt modelId="{3612604C-06A6-46E7-AB66-765B00DE22DA}">
      <dgm:prSet phldrT="[Text]"/>
      <dgm:spPr/>
      <dgm:t>
        <a:bodyPr/>
        <a:lstStyle/>
        <a:p>
          <a:pPr>
            <a:buFont typeface="Wingdings" panose="05000000000000000000" pitchFamily="2" charset="2"/>
            <a:buChar char="Ø"/>
          </a:pPr>
          <a:endParaRPr lang="en-US" dirty="0"/>
        </a:p>
      </dgm:t>
    </dgm:pt>
    <dgm:pt modelId="{09C3E56C-2016-48E0-9E4E-91DF7095382F}" type="parTrans" cxnId="{4029F44D-2B06-4214-ABD8-9092899710D8}">
      <dgm:prSet/>
      <dgm:spPr/>
      <dgm:t>
        <a:bodyPr/>
        <a:lstStyle/>
        <a:p>
          <a:endParaRPr lang="en-US"/>
        </a:p>
      </dgm:t>
    </dgm:pt>
    <dgm:pt modelId="{CBE664DE-EC76-40FB-B73D-DE1E55D4C408}" type="sibTrans" cxnId="{4029F44D-2B06-4214-ABD8-9092899710D8}">
      <dgm:prSet/>
      <dgm:spPr/>
      <dgm:t>
        <a:bodyPr/>
        <a:lstStyle/>
        <a:p>
          <a:endParaRPr lang="en-US"/>
        </a:p>
      </dgm:t>
    </dgm:pt>
    <dgm:pt modelId="{EC3D7E6A-F550-456A-BAC6-DA052AA9E902}">
      <dgm:prSet phldrT="[Text]"/>
      <dgm:spPr/>
      <dgm:t>
        <a:bodyPr/>
        <a:lstStyle/>
        <a:p>
          <a:pPr>
            <a:buFont typeface="Wingdings" panose="05000000000000000000" pitchFamily="2" charset="2"/>
            <a:buChar char="Ø"/>
          </a:pPr>
          <a:endParaRPr lang="en-US" dirty="0"/>
        </a:p>
      </dgm:t>
    </dgm:pt>
    <dgm:pt modelId="{6466DB28-B797-46AC-95AE-4A63F9175CD6}" type="parTrans" cxnId="{CB106059-2363-4A0F-BF9B-A2A17DB3A598}">
      <dgm:prSet/>
      <dgm:spPr/>
      <dgm:t>
        <a:bodyPr/>
        <a:lstStyle/>
        <a:p>
          <a:endParaRPr lang="en-US"/>
        </a:p>
      </dgm:t>
    </dgm:pt>
    <dgm:pt modelId="{05DF8879-DFE9-428A-A573-FC17BD9F5EB7}" type="sibTrans" cxnId="{CB106059-2363-4A0F-BF9B-A2A17DB3A598}">
      <dgm:prSet/>
      <dgm:spPr/>
      <dgm:t>
        <a:bodyPr/>
        <a:lstStyle/>
        <a:p>
          <a:endParaRPr lang="en-US"/>
        </a:p>
      </dgm:t>
    </dgm:pt>
    <dgm:pt modelId="{631DEC33-2CE8-47E9-9ACB-9431A025AABF}" type="pres">
      <dgm:prSet presAssocID="{B7AA4576-1072-4144-B85C-A25A150B41E5}" presName="Name0" presStyleCnt="0">
        <dgm:presLayoutVars>
          <dgm:dir/>
          <dgm:animLvl val="lvl"/>
          <dgm:resizeHandles val="exact"/>
        </dgm:presLayoutVars>
      </dgm:prSet>
      <dgm:spPr/>
    </dgm:pt>
    <dgm:pt modelId="{6E3D85FE-5C4C-40F4-BCF0-822FF1702A5C}" type="pres">
      <dgm:prSet presAssocID="{B7AA4576-1072-4144-B85C-A25A150B41E5}" presName="tSp" presStyleCnt="0"/>
      <dgm:spPr/>
    </dgm:pt>
    <dgm:pt modelId="{C157DDAD-B524-4C6D-B452-370B70095440}" type="pres">
      <dgm:prSet presAssocID="{B7AA4576-1072-4144-B85C-A25A150B41E5}" presName="bSp" presStyleCnt="0"/>
      <dgm:spPr/>
    </dgm:pt>
    <dgm:pt modelId="{0273E8A7-3F09-4097-A86D-4DC542418A8D}" type="pres">
      <dgm:prSet presAssocID="{B7AA4576-1072-4144-B85C-A25A150B41E5}" presName="process" presStyleCnt="0"/>
      <dgm:spPr/>
    </dgm:pt>
    <dgm:pt modelId="{BC65C7F4-0391-4933-A2FF-04223CA647CF}" type="pres">
      <dgm:prSet presAssocID="{869D0538-4F43-427B-8549-AFF8D4D915CD}" presName="composite1" presStyleCnt="0"/>
      <dgm:spPr/>
    </dgm:pt>
    <dgm:pt modelId="{0693E4E7-4485-412E-8338-5A3DC7F45A2C}" type="pres">
      <dgm:prSet presAssocID="{869D0538-4F43-427B-8549-AFF8D4D915CD}" presName="dummyNode1" presStyleLbl="node1" presStyleIdx="0" presStyleCnt="3"/>
      <dgm:spPr/>
    </dgm:pt>
    <dgm:pt modelId="{2FFC1AB2-A777-48C1-A341-268AEAEB456B}" type="pres">
      <dgm:prSet presAssocID="{869D0538-4F43-427B-8549-AFF8D4D915CD}" presName="childNode1" presStyleLbl="bgAcc1" presStyleIdx="0" presStyleCnt="3" custLinFactNeighborX="3305" custLinFactNeighborY="-35349">
        <dgm:presLayoutVars>
          <dgm:bulletEnabled val="1"/>
        </dgm:presLayoutVars>
      </dgm:prSet>
      <dgm:spPr/>
    </dgm:pt>
    <dgm:pt modelId="{ADEFBF0A-EB74-4BAE-94F4-9591C47935E4}" type="pres">
      <dgm:prSet presAssocID="{869D0538-4F43-427B-8549-AFF8D4D915CD}" presName="childNode1tx" presStyleLbl="bgAcc1" presStyleIdx="0" presStyleCnt="3">
        <dgm:presLayoutVars>
          <dgm:bulletEnabled val="1"/>
        </dgm:presLayoutVars>
      </dgm:prSet>
      <dgm:spPr/>
    </dgm:pt>
    <dgm:pt modelId="{FF741874-1441-456F-B3ED-96AF81A38CD2}" type="pres">
      <dgm:prSet presAssocID="{869D0538-4F43-427B-8549-AFF8D4D915CD}" presName="parentNode1" presStyleLbl="node1" presStyleIdx="0" presStyleCnt="3" custLinFactNeighborY="-52394">
        <dgm:presLayoutVars>
          <dgm:chMax val="1"/>
          <dgm:bulletEnabled val="1"/>
        </dgm:presLayoutVars>
      </dgm:prSet>
      <dgm:spPr/>
    </dgm:pt>
    <dgm:pt modelId="{330B9014-A5B0-4831-85F6-060722157E36}" type="pres">
      <dgm:prSet presAssocID="{869D0538-4F43-427B-8549-AFF8D4D915CD}" presName="connSite1" presStyleCnt="0"/>
      <dgm:spPr/>
    </dgm:pt>
    <dgm:pt modelId="{4435F92D-50D0-4D9A-B42E-40F5271A6640}" type="pres">
      <dgm:prSet presAssocID="{714DB0BA-6436-41BC-A32C-5B2A4247365A}" presName="Name9" presStyleLbl="sibTrans2D1" presStyleIdx="0" presStyleCnt="2"/>
      <dgm:spPr/>
    </dgm:pt>
    <dgm:pt modelId="{DB241D00-C7B0-4F16-934E-8E040B559487}" type="pres">
      <dgm:prSet presAssocID="{2EE6BCBF-04A5-4E8A-AECF-38D69900C285}" presName="composite2" presStyleCnt="0"/>
      <dgm:spPr/>
    </dgm:pt>
    <dgm:pt modelId="{6BD76798-CF24-491A-9FB5-FD839D358C48}" type="pres">
      <dgm:prSet presAssocID="{2EE6BCBF-04A5-4E8A-AECF-38D69900C285}" presName="dummyNode2" presStyleLbl="node1" presStyleIdx="0" presStyleCnt="3"/>
      <dgm:spPr/>
    </dgm:pt>
    <dgm:pt modelId="{265CC2E4-8D77-44E4-B0CF-7766B381B20C}" type="pres">
      <dgm:prSet presAssocID="{2EE6BCBF-04A5-4E8A-AECF-38D69900C285}" presName="childNode2" presStyleLbl="bgAcc1" presStyleIdx="1" presStyleCnt="3" custLinFactNeighborY="14651">
        <dgm:presLayoutVars>
          <dgm:bulletEnabled val="1"/>
        </dgm:presLayoutVars>
      </dgm:prSet>
      <dgm:spPr/>
    </dgm:pt>
    <dgm:pt modelId="{16FE6941-4449-4FAB-AC59-7C7CB0E4F894}" type="pres">
      <dgm:prSet presAssocID="{2EE6BCBF-04A5-4E8A-AECF-38D69900C285}" presName="childNode2tx" presStyleLbl="bgAcc1" presStyleIdx="1" presStyleCnt="3">
        <dgm:presLayoutVars>
          <dgm:bulletEnabled val="1"/>
        </dgm:presLayoutVars>
      </dgm:prSet>
      <dgm:spPr/>
    </dgm:pt>
    <dgm:pt modelId="{6D7EA250-24E0-43EB-B534-27A002CDBD96}" type="pres">
      <dgm:prSet presAssocID="{2EE6BCBF-04A5-4E8A-AECF-38D69900C285}" presName="parentNode2" presStyleLbl="node1" presStyleIdx="1" presStyleCnt="3" custLinFactNeighborX="460" custLinFactNeighborY="13875">
        <dgm:presLayoutVars>
          <dgm:chMax val="0"/>
          <dgm:bulletEnabled val="1"/>
        </dgm:presLayoutVars>
      </dgm:prSet>
      <dgm:spPr/>
    </dgm:pt>
    <dgm:pt modelId="{45C0A1C4-C4FB-4975-AC4E-5904339538A1}" type="pres">
      <dgm:prSet presAssocID="{2EE6BCBF-04A5-4E8A-AECF-38D69900C285}" presName="connSite2" presStyleCnt="0"/>
      <dgm:spPr/>
    </dgm:pt>
    <dgm:pt modelId="{E19A96E8-2BE4-4822-B710-17ECFF0E11E4}" type="pres">
      <dgm:prSet presAssocID="{4899AFC1-7ADF-4D96-A430-133813F824FF}" presName="Name18" presStyleLbl="sibTrans2D1" presStyleIdx="1" presStyleCnt="2"/>
      <dgm:spPr/>
    </dgm:pt>
    <dgm:pt modelId="{0F0BC4D5-6AEF-4909-BAC8-24F5571D8B7A}" type="pres">
      <dgm:prSet presAssocID="{064020ED-2D35-4AB6-8F6B-54BF64F4B85E}" presName="composite1" presStyleCnt="0"/>
      <dgm:spPr/>
    </dgm:pt>
    <dgm:pt modelId="{0A5AF5EB-C4E7-4D55-82A2-1D3C504C581D}" type="pres">
      <dgm:prSet presAssocID="{064020ED-2D35-4AB6-8F6B-54BF64F4B85E}" presName="dummyNode1" presStyleLbl="node1" presStyleIdx="1" presStyleCnt="3"/>
      <dgm:spPr/>
    </dgm:pt>
    <dgm:pt modelId="{9F4EE58F-0BEB-43C0-A1FE-3F87BE4ABC97}" type="pres">
      <dgm:prSet presAssocID="{064020ED-2D35-4AB6-8F6B-54BF64F4B85E}" presName="childNode1" presStyleLbl="bgAcc1" presStyleIdx="2" presStyleCnt="3" custLinFactNeighborX="-1804" custLinFactNeighborY="-15541">
        <dgm:presLayoutVars>
          <dgm:bulletEnabled val="1"/>
        </dgm:presLayoutVars>
      </dgm:prSet>
      <dgm:spPr/>
    </dgm:pt>
    <dgm:pt modelId="{B8570C0C-D0F7-44F2-9154-A465CBAE1664}" type="pres">
      <dgm:prSet presAssocID="{064020ED-2D35-4AB6-8F6B-54BF64F4B85E}" presName="childNode1tx" presStyleLbl="bgAcc1" presStyleIdx="2" presStyleCnt="3">
        <dgm:presLayoutVars>
          <dgm:bulletEnabled val="1"/>
        </dgm:presLayoutVars>
      </dgm:prSet>
      <dgm:spPr/>
    </dgm:pt>
    <dgm:pt modelId="{0677D6D3-5BE6-4B59-B4D0-2D2E8AC28E70}" type="pres">
      <dgm:prSet presAssocID="{064020ED-2D35-4AB6-8F6B-54BF64F4B85E}" presName="parentNode1" presStyleLbl="node1" presStyleIdx="2" presStyleCnt="3" custLinFactNeighborX="-744" custLinFactNeighborY="-16187">
        <dgm:presLayoutVars>
          <dgm:chMax val="1"/>
          <dgm:bulletEnabled val="1"/>
        </dgm:presLayoutVars>
      </dgm:prSet>
      <dgm:spPr/>
    </dgm:pt>
    <dgm:pt modelId="{F5997EA6-703F-47B1-832A-DF682D342648}" type="pres">
      <dgm:prSet presAssocID="{064020ED-2D35-4AB6-8F6B-54BF64F4B85E}" presName="connSite1" presStyleCnt="0"/>
      <dgm:spPr/>
    </dgm:pt>
  </dgm:ptLst>
  <dgm:cxnLst>
    <dgm:cxn modelId="{D1D24A02-C5DA-4FF9-805E-6C742E591F9D}" type="presOf" srcId="{84352981-4533-4279-B05E-E5018A7F66EB}" destId="{2FFC1AB2-A777-48C1-A341-268AEAEB456B}" srcOrd="0" destOrd="2" presId="urn:microsoft.com/office/officeart/2005/8/layout/hProcess4"/>
    <dgm:cxn modelId="{B4EDC507-CDB2-4D06-BD08-D6831B6A1ED4}" type="presOf" srcId="{2EE6BCBF-04A5-4E8A-AECF-38D69900C285}" destId="{6D7EA250-24E0-43EB-B534-27A002CDBD96}" srcOrd="0" destOrd="0" presId="urn:microsoft.com/office/officeart/2005/8/layout/hProcess4"/>
    <dgm:cxn modelId="{72636E0D-92DB-49F8-BFCE-A386DA673096}" type="presOf" srcId="{80216A0C-EDBC-4B14-825D-B427DBA6CD26}" destId="{2FFC1AB2-A777-48C1-A341-268AEAEB456B}" srcOrd="0" destOrd="1" presId="urn:microsoft.com/office/officeart/2005/8/layout/hProcess4"/>
    <dgm:cxn modelId="{AAB0D012-6100-4F0F-B1F0-41B4DE2FFB92}" type="presOf" srcId="{30C0E1EB-119B-42EE-A6A8-8F2F77E2ED19}" destId="{265CC2E4-8D77-44E4-B0CF-7766B381B20C}" srcOrd="0" destOrd="0" presId="urn:microsoft.com/office/officeart/2005/8/layout/hProcess4"/>
    <dgm:cxn modelId="{69CD9D3E-AAB3-4D3B-A7D4-6B6A4327EFA7}" type="presOf" srcId="{F725FD4F-E7DD-4F06-ACE0-3C1CCA44F2BD}" destId="{B8570C0C-D0F7-44F2-9154-A465CBAE1664}" srcOrd="1" destOrd="1" presId="urn:microsoft.com/office/officeart/2005/8/layout/hProcess4"/>
    <dgm:cxn modelId="{5188F23F-BB38-4E06-9F6E-47BECF77E6C6}" type="presOf" srcId="{3612604C-06A6-46E7-AB66-765B00DE22DA}" destId="{9F4EE58F-0BEB-43C0-A1FE-3F87BE4ABC97}" srcOrd="0" destOrd="0" presId="urn:microsoft.com/office/officeart/2005/8/layout/hProcess4"/>
    <dgm:cxn modelId="{571B9F5E-036B-4088-828D-A458AD9E5A68}" type="presOf" srcId="{80216A0C-EDBC-4B14-825D-B427DBA6CD26}" destId="{ADEFBF0A-EB74-4BAE-94F4-9591C47935E4}" srcOrd="1" destOrd="1" presId="urn:microsoft.com/office/officeart/2005/8/layout/hProcess4"/>
    <dgm:cxn modelId="{CA326D62-AF98-48C1-9D65-CE1C568C3EF9}" srcId="{869D0538-4F43-427B-8549-AFF8D4D915CD}" destId="{84352981-4533-4279-B05E-E5018A7F66EB}" srcOrd="2" destOrd="0" parTransId="{86F49FF8-001C-422F-AD18-85041BA428EC}" sibTransId="{52309859-0E22-44A1-8229-D825C3C37A14}"/>
    <dgm:cxn modelId="{055FC167-D1EC-4D82-9755-B66121D8A011}" type="presOf" srcId="{50B5EB70-8AAB-4612-BEB4-CB4AAB6F5F79}" destId="{16FE6941-4449-4FAB-AC59-7C7CB0E4F894}" srcOrd="1" destOrd="1" presId="urn:microsoft.com/office/officeart/2005/8/layout/hProcess4"/>
    <dgm:cxn modelId="{7F0FF767-29B8-48B2-9AE4-8B01D88B5951}" type="presOf" srcId="{B7AA4576-1072-4144-B85C-A25A150B41E5}" destId="{631DEC33-2CE8-47E9-9ACB-9431A025AABF}" srcOrd="0" destOrd="0" presId="urn:microsoft.com/office/officeart/2005/8/layout/hProcess4"/>
    <dgm:cxn modelId="{4946E34A-851D-4B3E-8CC4-C9A5E8A1B0C1}" srcId="{2EE6BCBF-04A5-4E8A-AECF-38D69900C285}" destId="{30C0E1EB-119B-42EE-A6A8-8F2F77E2ED19}" srcOrd="0" destOrd="0" parTransId="{C811FFD7-D059-4FF6-8152-F128C7C645E4}" sibTransId="{CD16B670-A519-47EF-99AE-C9E2085AF5AE}"/>
    <dgm:cxn modelId="{5096C24B-B6D9-41CF-BB35-B62F4F47A9CB}" type="presOf" srcId="{3612604C-06A6-46E7-AB66-765B00DE22DA}" destId="{B8570C0C-D0F7-44F2-9154-A465CBAE1664}" srcOrd="1" destOrd="0" presId="urn:microsoft.com/office/officeart/2005/8/layout/hProcess4"/>
    <dgm:cxn modelId="{4029F44D-2B06-4214-ABD8-9092899710D8}" srcId="{064020ED-2D35-4AB6-8F6B-54BF64F4B85E}" destId="{3612604C-06A6-46E7-AB66-765B00DE22DA}" srcOrd="0" destOrd="0" parTransId="{09C3E56C-2016-48E0-9E4E-91DF7095382F}" sibTransId="{CBE664DE-EC76-40FB-B73D-DE1E55D4C408}"/>
    <dgm:cxn modelId="{F5068A6E-E2B7-428F-ADD2-3168C6EEF1AA}" srcId="{2EE6BCBF-04A5-4E8A-AECF-38D69900C285}" destId="{50B5EB70-8AAB-4612-BEB4-CB4AAB6F5F79}" srcOrd="1" destOrd="0" parTransId="{0C01343E-C056-418D-BA28-E2C8ED3522F3}" sibTransId="{2794079A-7083-46A0-92A0-880DBB21ECE3}"/>
    <dgm:cxn modelId="{D96A0550-CF17-4550-9767-3DF2C80525D2}" type="presOf" srcId="{EC3D7E6A-F550-456A-BAC6-DA052AA9E902}" destId="{2FFC1AB2-A777-48C1-A341-268AEAEB456B}" srcOrd="0" destOrd="0" presId="urn:microsoft.com/office/officeart/2005/8/layout/hProcess4"/>
    <dgm:cxn modelId="{9FEEE871-1E98-42FA-8633-96E0AC22996A}" type="presOf" srcId="{869D0538-4F43-427B-8549-AFF8D4D915CD}" destId="{FF741874-1441-456F-B3ED-96AF81A38CD2}" srcOrd="0" destOrd="0" presId="urn:microsoft.com/office/officeart/2005/8/layout/hProcess4"/>
    <dgm:cxn modelId="{026D3E52-CC20-42F8-ADB3-5A3DEC431BF8}" type="presOf" srcId="{50B5EB70-8AAB-4612-BEB4-CB4AAB6F5F79}" destId="{265CC2E4-8D77-44E4-B0CF-7766B381B20C}" srcOrd="0" destOrd="1" presId="urn:microsoft.com/office/officeart/2005/8/layout/hProcess4"/>
    <dgm:cxn modelId="{933F7974-341F-4185-B2FB-AF5F7AD5B2BB}" srcId="{869D0538-4F43-427B-8549-AFF8D4D915CD}" destId="{80216A0C-EDBC-4B14-825D-B427DBA6CD26}" srcOrd="1" destOrd="0" parTransId="{698EBF44-2770-426F-800D-52DC9FF85523}" sibTransId="{29FABF39-FC70-4BA3-BAF1-ED13E6DF9DB7}"/>
    <dgm:cxn modelId="{24EAAD75-C6E0-4FAD-85E9-D07C59DED6DB}" srcId="{B7AA4576-1072-4144-B85C-A25A150B41E5}" destId="{869D0538-4F43-427B-8549-AFF8D4D915CD}" srcOrd="0" destOrd="0" parTransId="{5E9BC59A-F5E9-4A25-B574-C7BD0F1C13DD}" sibTransId="{714DB0BA-6436-41BC-A32C-5B2A4247365A}"/>
    <dgm:cxn modelId="{C5BA6D78-89F2-4109-90CB-A05B9818973C}" type="presOf" srcId="{064020ED-2D35-4AB6-8F6B-54BF64F4B85E}" destId="{0677D6D3-5BE6-4B59-B4D0-2D2E8AC28E70}" srcOrd="0" destOrd="0" presId="urn:microsoft.com/office/officeart/2005/8/layout/hProcess4"/>
    <dgm:cxn modelId="{CB106059-2363-4A0F-BF9B-A2A17DB3A598}" srcId="{869D0538-4F43-427B-8549-AFF8D4D915CD}" destId="{EC3D7E6A-F550-456A-BAC6-DA052AA9E902}" srcOrd="0" destOrd="0" parTransId="{6466DB28-B797-46AC-95AE-4A63F9175CD6}" sibTransId="{05DF8879-DFE9-428A-A573-FC17BD9F5EB7}"/>
    <dgm:cxn modelId="{D6901C8A-FCDF-4ED1-8C07-B47E648DCEC2}" type="presOf" srcId="{4899AFC1-7ADF-4D96-A430-133813F824FF}" destId="{E19A96E8-2BE4-4822-B710-17ECFF0E11E4}" srcOrd="0" destOrd="0" presId="urn:microsoft.com/office/officeart/2005/8/layout/hProcess4"/>
    <dgm:cxn modelId="{3E94B396-3B50-41E8-A81D-EA3B5D9C273E}" srcId="{B7AA4576-1072-4144-B85C-A25A150B41E5}" destId="{064020ED-2D35-4AB6-8F6B-54BF64F4B85E}" srcOrd="2" destOrd="0" parTransId="{8AFEFF8C-F180-4AEB-9682-F720DDAE1D90}" sibTransId="{CF0975E6-D658-4F6A-8811-2DF3BB9D59A8}"/>
    <dgm:cxn modelId="{D09BFF9C-4337-447D-82A8-A3EC520B975A}" type="presOf" srcId="{30C0E1EB-119B-42EE-A6A8-8F2F77E2ED19}" destId="{16FE6941-4449-4FAB-AC59-7C7CB0E4F894}" srcOrd="1" destOrd="0" presId="urn:microsoft.com/office/officeart/2005/8/layout/hProcess4"/>
    <dgm:cxn modelId="{924C12DD-ACFE-43E7-9E38-8ACC86EC619F}" type="presOf" srcId="{714DB0BA-6436-41BC-A32C-5B2A4247365A}" destId="{4435F92D-50D0-4D9A-B42E-40F5271A6640}" srcOrd="0" destOrd="0" presId="urn:microsoft.com/office/officeart/2005/8/layout/hProcess4"/>
    <dgm:cxn modelId="{04873BE2-9B29-40DC-AAF6-6C53625EA2AF}" type="presOf" srcId="{84352981-4533-4279-B05E-E5018A7F66EB}" destId="{ADEFBF0A-EB74-4BAE-94F4-9591C47935E4}" srcOrd="1" destOrd="2" presId="urn:microsoft.com/office/officeart/2005/8/layout/hProcess4"/>
    <dgm:cxn modelId="{0FFC0DF1-E864-4EB2-8CB3-0077DB1C9BF3}" srcId="{B7AA4576-1072-4144-B85C-A25A150B41E5}" destId="{2EE6BCBF-04A5-4E8A-AECF-38D69900C285}" srcOrd="1" destOrd="0" parTransId="{B458C52B-E243-4560-BA4F-EEDCE2E34E0B}" sibTransId="{4899AFC1-7ADF-4D96-A430-133813F824FF}"/>
    <dgm:cxn modelId="{1730CEF4-2279-449F-9B39-161570C245A6}" type="presOf" srcId="{F725FD4F-E7DD-4F06-ACE0-3C1CCA44F2BD}" destId="{9F4EE58F-0BEB-43C0-A1FE-3F87BE4ABC97}" srcOrd="0" destOrd="1" presId="urn:microsoft.com/office/officeart/2005/8/layout/hProcess4"/>
    <dgm:cxn modelId="{D107DEF8-4213-4B3C-B484-6715F6895680}" srcId="{064020ED-2D35-4AB6-8F6B-54BF64F4B85E}" destId="{F725FD4F-E7DD-4F06-ACE0-3C1CCA44F2BD}" srcOrd="1" destOrd="0" parTransId="{AE7721B8-B79A-4854-B271-3A3AAC2EA368}" sibTransId="{07B031C4-BDC5-4DEB-934D-092F7E0E5F8A}"/>
    <dgm:cxn modelId="{60B9DFFC-DFD9-4E94-B31A-94C10A6A3F24}" type="presOf" srcId="{EC3D7E6A-F550-456A-BAC6-DA052AA9E902}" destId="{ADEFBF0A-EB74-4BAE-94F4-9591C47935E4}" srcOrd="1" destOrd="0" presId="urn:microsoft.com/office/officeart/2005/8/layout/hProcess4"/>
    <dgm:cxn modelId="{9F1FA3FE-7ADA-457B-9EDE-37E989292EC4}" type="presParOf" srcId="{631DEC33-2CE8-47E9-9ACB-9431A025AABF}" destId="{6E3D85FE-5C4C-40F4-BCF0-822FF1702A5C}" srcOrd="0" destOrd="0" presId="urn:microsoft.com/office/officeart/2005/8/layout/hProcess4"/>
    <dgm:cxn modelId="{830BAB21-3077-400B-8640-9266F4942E6F}" type="presParOf" srcId="{631DEC33-2CE8-47E9-9ACB-9431A025AABF}" destId="{C157DDAD-B524-4C6D-B452-370B70095440}" srcOrd="1" destOrd="0" presId="urn:microsoft.com/office/officeart/2005/8/layout/hProcess4"/>
    <dgm:cxn modelId="{3E0AB7E2-FBD2-4402-8491-52BA9105937A}" type="presParOf" srcId="{631DEC33-2CE8-47E9-9ACB-9431A025AABF}" destId="{0273E8A7-3F09-4097-A86D-4DC542418A8D}" srcOrd="2" destOrd="0" presId="urn:microsoft.com/office/officeart/2005/8/layout/hProcess4"/>
    <dgm:cxn modelId="{2E280A0F-8A4B-438A-A329-A023FED7DF08}" type="presParOf" srcId="{0273E8A7-3F09-4097-A86D-4DC542418A8D}" destId="{BC65C7F4-0391-4933-A2FF-04223CA647CF}" srcOrd="0" destOrd="0" presId="urn:microsoft.com/office/officeart/2005/8/layout/hProcess4"/>
    <dgm:cxn modelId="{F5A2376B-475E-4AE5-8574-A451AB9E7E40}" type="presParOf" srcId="{BC65C7F4-0391-4933-A2FF-04223CA647CF}" destId="{0693E4E7-4485-412E-8338-5A3DC7F45A2C}" srcOrd="0" destOrd="0" presId="urn:microsoft.com/office/officeart/2005/8/layout/hProcess4"/>
    <dgm:cxn modelId="{D3C52363-C803-4024-8D85-03F53C301775}" type="presParOf" srcId="{BC65C7F4-0391-4933-A2FF-04223CA647CF}" destId="{2FFC1AB2-A777-48C1-A341-268AEAEB456B}" srcOrd="1" destOrd="0" presId="urn:microsoft.com/office/officeart/2005/8/layout/hProcess4"/>
    <dgm:cxn modelId="{7DBA25CB-864D-4859-985C-94768429AB72}" type="presParOf" srcId="{BC65C7F4-0391-4933-A2FF-04223CA647CF}" destId="{ADEFBF0A-EB74-4BAE-94F4-9591C47935E4}" srcOrd="2" destOrd="0" presId="urn:microsoft.com/office/officeart/2005/8/layout/hProcess4"/>
    <dgm:cxn modelId="{4CBC41F8-6BBF-4295-A2EF-359B72ED4E4A}" type="presParOf" srcId="{BC65C7F4-0391-4933-A2FF-04223CA647CF}" destId="{FF741874-1441-456F-B3ED-96AF81A38CD2}" srcOrd="3" destOrd="0" presId="urn:microsoft.com/office/officeart/2005/8/layout/hProcess4"/>
    <dgm:cxn modelId="{1FFE6B52-B7F6-4410-8C85-C12DEEF3ED9A}" type="presParOf" srcId="{BC65C7F4-0391-4933-A2FF-04223CA647CF}" destId="{330B9014-A5B0-4831-85F6-060722157E36}" srcOrd="4" destOrd="0" presId="urn:microsoft.com/office/officeart/2005/8/layout/hProcess4"/>
    <dgm:cxn modelId="{0368AD99-2B25-4639-B1B8-BF2574AE19DC}" type="presParOf" srcId="{0273E8A7-3F09-4097-A86D-4DC542418A8D}" destId="{4435F92D-50D0-4D9A-B42E-40F5271A6640}" srcOrd="1" destOrd="0" presId="urn:microsoft.com/office/officeart/2005/8/layout/hProcess4"/>
    <dgm:cxn modelId="{A4BC3717-2EAC-4028-9A79-38190200B8C6}" type="presParOf" srcId="{0273E8A7-3F09-4097-A86D-4DC542418A8D}" destId="{DB241D00-C7B0-4F16-934E-8E040B559487}" srcOrd="2" destOrd="0" presId="urn:microsoft.com/office/officeart/2005/8/layout/hProcess4"/>
    <dgm:cxn modelId="{47592C69-2355-49AB-B289-6A0331BAA727}" type="presParOf" srcId="{DB241D00-C7B0-4F16-934E-8E040B559487}" destId="{6BD76798-CF24-491A-9FB5-FD839D358C48}" srcOrd="0" destOrd="0" presId="urn:microsoft.com/office/officeart/2005/8/layout/hProcess4"/>
    <dgm:cxn modelId="{BF12DB3E-BD42-4A3D-BB6C-7670FFF1EBA8}" type="presParOf" srcId="{DB241D00-C7B0-4F16-934E-8E040B559487}" destId="{265CC2E4-8D77-44E4-B0CF-7766B381B20C}" srcOrd="1" destOrd="0" presId="urn:microsoft.com/office/officeart/2005/8/layout/hProcess4"/>
    <dgm:cxn modelId="{1D79D3FA-4550-40E2-BD0E-D2E26D26BF78}" type="presParOf" srcId="{DB241D00-C7B0-4F16-934E-8E040B559487}" destId="{16FE6941-4449-4FAB-AC59-7C7CB0E4F894}" srcOrd="2" destOrd="0" presId="urn:microsoft.com/office/officeart/2005/8/layout/hProcess4"/>
    <dgm:cxn modelId="{171B64AC-62F9-4F49-9E12-619DF3B0C3CD}" type="presParOf" srcId="{DB241D00-C7B0-4F16-934E-8E040B559487}" destId="{6D7EA250-24E0-43EB-B534-27A002CDBD96}" srcOrd="3" destOrd="0" presId="urn:microsoft.com/office/officeart/2005/8/layout/hProcess4"/>
    <dgm:cxn modelId="{6AB1127F-DBC9-4E9C-9A96-8B14082BDE85}" type="presParOf" srcId="{DB241D00-C7B0-4F16-934E-8E040B559487}" destId="{45C0A1C4-C4FB-4975-AC4E-5904339538A1}" srcOrd="4" destOrd="0" presId="urn:microsoft.com/office/officeart/2005/8/layout/hProcess4"/>
    <dgm:cxn modelId="{F7B7FC37-BC9C-4769-B269-49DECAEF25B8}" type="presParOf" srcId="{0273E8A7-3F09-4097-A86D-4DC542418A8D}" destId="{E19A96E8-2BE4-4822-B710-17ECFF0E11E4}" srcOrd="3" destOrd="0" presId="urn:microsoft.com/office/officeart/2005/8/layout/hProcess4"/>
    <dgm:cxn modelId="{F3E3997C-789D-4F48-B3AD-26EDC9F6448A}" type="presParOf" srcId="{0273E8A7-3F09-4097-A86D-4DC542418A8D}" destId="{0F0BC4D5-6AEF-4909-BAC8-24F5571D8B7A}" srcOrd="4" destOrd="0" presId="urn:microsoft.com/office/officeart/2005/8/layout/hProcess4"/>
    <dgm:cxn modelId="{9CC6B576-53C2-4096-B9E9-658F1260C140}" type="presParOf" srcId="{0F0BC4D5-6AEF-4909-BAC8-24F5571D8B7A}" destId="{0A5AF5EB-C4E7-4D55-82A2-1D3C504C581D}" srcOrd="0" destOrd="0" presId="urn:microsoft.com/office/officeart/2005/8/layout/hProcess4"/>
    <dgm:cxn modelId="{64AE26C8-9EA5-4133-A1F4-4601E0287503}" type="presParOf" srcId="{0F0BC4D5-6AEF-4909-BAC8-24F5571D8B7A}" destId="{9F4EE58F-0BEB-43C0-A1FE-3F87BE4ABC97}" srcOrd="1" destOrd="0" presId="urn:microsoft.com/office/officeart/2005/8/layout/hProcess4"/>
    <dgm:cxn modelId="{D710CB6A-CDB5-4564-BDE5-2AEC148028FD}" type="presParOf" srcId="{0F0BC4D5-6AEF-4909-BAC8-24F5571D8B7A}" destId="{B8570C0C-D0F7-44F2-9154-A465CBAE1664}" srcOrd="2" destOrd="0" presId="urn:microsoft.com/office/officeart/2005/8/layout/hProcess4"/>
    <dgm:cxn modelId="{6201CF7D-DF17-4E6B-B9BD-30081A7D0C30}" type="presParOf" srcId="{0F0BC4D5-6AEF-4909-BAC8-24F5571D8B7A}" destId="{0677D6D3-5BE6-4B59-B4D0-2D2E8AC28E70}" srcOrd="3" destOrd="0" presId="urn:microsoft.com/office/officeart/2005/8/layout/hProcess4"/>
    <dgm:cxn modelId="{FCDA70F2-2027-4500-8FC2-4C2AA0A83835}" type="presParOf" srcId="{0F0BC4D5-6AEF-4909-BAC8-24F5571D8B7A}" destId="{F5997EA6-703F-47B1-832A-DF682D34264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C1AB2-A777-48C1-A341-268AEAEB456B}">
      <dsp:nvSpPr>
        <dsp:cNvPr id="0" name=""/>
        <dsp:cNvSpPr/>
      </dsp:nvSpPr>
      <dsp:spPr>
        <a:xfrm>
          <a:off x="80826" y="415212"/>
          <a:ext cx="2330560" cy="19222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Ø"/>
          </a:pPr>
          <a:endParaRPr lang="en-US" sz="1800" kern="1200" dirty="0"/>
        </a:p>
        <a:p>
          <a:pPr marL="171450" lvl="1" indent="-171450" algn="l" defTabSz="800100">
            <a:lnSpc>
              <a:spcPct val="90000"/>
            </a:lnSpc>
            <a:spcBef>
              <a:spcPct val="0"/>
            </a:spcBef>
            <a:spcAft>
              <a:spcPct val="15000"/>
            </a:spcAft>
            <a:buFont typeface="Wingdings" panose="05000000000000000000" pitchFamily="2" charset="2"/>
            <a:buChar char="Ø"/>
          </a:pPr>
          <a:r>
            <a:rPr lang="en-US" sz="1800" kern="1200" dirty="0">
              <a:latin typeface="Arial" panose="020B0604020202020204" pitchFamily="34" charset="0"/>
              <a:cs typeface="Arial" panose="020B0604020202020204" pitchFamily="34" charset="0"/>
            </a:rPr>
            <a:t>Post companies details</a:t>
          </a:r>
        </a:p>
        <a:p>
          <a:pPr marL="171450" lvl="1" indent="-171450" algn="l" defTabSz="800100">
            <a:lnSpc>
              <a:spcPct val="90000"/>
            </a:lnSpc>
            <a:spcBef>
              <a:spcPct val="0"/>
            </a:spcBef>
            <a:spcAft>
              <a:spcPct val="15000"/>
            </a:spcAft>
            <a:buFont typeface="Wingdings" panose="05000000000000000000" pitchFamily="2" charset="2"/>
            <a:buChar char="Ø"/>
          </a:pPr>
          <a:r>
            <a:rPr lang="en-US" sz="1800" kern="1200" dirty="0">
              <a:latin typeface="Arial" panose="020B0604020202020204" pitchFamily="34" charset="0"/>
              <a:cs typeface="Arial" panose="020B0604020202020204" pitchFamily="34" charset="0"/>
            </a:rPr>
            <a:t>View the </a:t>
          </a:r>
          <a:r>
            <a:rPr lang="en-US" sz="1800" kern="1200" dirty="0" err="1">
              <a:latin typeface="Arial" panose="020B0604020202020204" pitchFamily="34" charset="0"/>
              <a:cs typeface="Arial" panose="020B0604020202020204" pitchFamily="34" charset="0"/>
            </a:rPr>
            <a:t>querries</a:t>
          </a:r>
          <a:r>
            <a:rPr lang="en-US" sz="1800" kern="1200" dirty="0">
              <a:latin typeface="Arial" panose="020B0604020202020204" pitchFamily="34" charset="0"/>
              <a:cs typeface="Arial" panose="020B0604020202020204" pitchFamily="34" charset="0"/>
            </a:rPr>
            <a:t> from student</a:t>
          </a:r>
        </a:p>
      </dsp:txBody>
      <dsp:txXfrm>
        <a:off x="125062" y="459448"/>
        <a:ext cx="2242088" cy="1421847"/>
      </dsp:txXfrm>
    </dsp:sp>
    <dsp:sp modelId="{4435F92D-50D0-4D9A-B42E-40F5271A6640}">
      <dsp:nvSpPr>
        <dsp:cNvPr id="0" name=""/>
        <dsp:cNvSpPr/>
      </dsp:nvSpPr>
      <dsp:spPr>
        <a:xfrm>
          <a:off x="1441213" y="1383850"/>
          <a:ext cx="2743855" cy="2743855"/>
        </a:xfrm>
        <a:prstGeom prst="leftCircularArrow">
          <a:avLst>
            <a:gd name="adj1" fmla="val 3139"/>
            <a:gd name="adj2" fmla="val 386101"/>
            <a:gd name="adj3" fmla="val 3284106"/>
            <a:gd name="adj4" fmla="val 10146983"/>
            <a:gd name="adj5" fmla="val 366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741874-1441-456F-B3ED-96AF81A38CD2}">
      <dsp:nvSpPr>
        <dsp:cNvPr id="0" name=""/>
        <dsp:cNvSpPr/>
      </dsp:nvSpPr>
      <dsp:spPr>
        <a:xfrm>
          <a:off x="521703" y="2173392"/>
          <a:ext cx="2071609" cy="8238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Arial" panose="020B0604020202020204" pitchFamily="34" charset="0"/>
              <a:cs typeface="Arial" panose="020B0604020202020204" pitchFamily="34" charset="0"/>
            </a:rPr>
            <a:t>Admin</a:t>
          </a:r>
        </a:p>
      </dsp:txBody>
      <dsp:txXfrm>
        <a:off x="545832" y="2197521"/>
        <a:ext cx="2023351" cy="775552"/>
      </dsp:txXfrm>
    </dsp:sp>
    <dsp:sp modelId="{265CC2E4-8D77-44E4-B0CF-7766B381B20C}">
      <dsp:nvSpPr>
        <dsp:cNvPr id="0" name=""/>
        <dsp:cNvSpPr/>
      </dsp:nvSpPr>
      <dsp:spPr>
        <a:xfrm>
          <a:off x="3003400" y="1376325"/>
          <a:ext cx="2330560" cy="19222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Ø"/>
          </a:pPr>
          <a:r>
            <a:rPr lang="en-US" sz="1800" kern="1200" dirty="0">
              <a:latin typeface="Arial" panose="020B0604020202020204" pitchFamily="34" charset="0"/>
              <a:cs typeface="Arial" panose="020B0604020202020204" pitchFamily="34" charset="0"/>
            </a:rPr>
            <a:t>Apply for the </a:t>
          </a:r>
          <a:r>
            <a:rPr lang="en-US" sz="1800" kern="1200" dirty="0" err="1">
              <a:latin typeface="Arial" panose="020B0604020202020204" pitchFamily="34" charset="0"/>
              <a:cs typeface="Arial" panose="020B0604020202020204" pitchFamily="34" charset="0"/>
            </a:rPr>
            <a:t>elligible</a:t>
          </a:r>
          <a:r>
            <a:rPr lang="en-US" sz="1800" kern="1200" dirty="0">
              <a:latin typeface="Arial" panose="020B0604020202020204" pitchFamily="34" charset="0"/>
              <a:cs typeface="Arial" panose="020B0604020202020204" pitchFamily="34" charset="0"/>
            </a:rPr>
            <a:t> companies</a:t>
          </a:r>
        </a:p>
        <a:p>
          <a:pPr marL="171450" lvl="1" indent="-171450" algn="l" defTabSz="800100">
            <a:lnSpc>
              <a:spcPct val="90000"/>
            </a:lnSpc>
            <a:spcBef>
              <a:spcPct val="0"/>
            </a:spcBef>
            <a:spcAft>
              <a:spcPct val="15000"/>
            </a:spcAft>
            <a:buFont typeface="Wingdings" panose="05000000000000000000" pitchFamily="2" charset="2"/>
            <a:buChar char="Ø"/>
          </a:pPr>
          <a:r>
            <a:rPr lang="en-US" sz="1800" kern="1200" dirty="0">
              <a:latin typeface="Arial" panose="020B0604020202020204" pitchFamily="34" charset="0"/>
              <a:cs typeface="Arial" panose="020B0604020202020204" pitchFamily="34" charset="0"/>
            </a:rPr>
            <a:t>Post queries about the company</a:t>
          </a:r>
        </a:p>
      </dsp:txBody>
      <dsp:txXfrm>
        <a:off x="3047636" y="1832466"/>
        <a:ext cx="2242088" cy="1421847"/>
      </dsp:txXfrm>
    </dsp:sp>
    <dsp:sp modelId="{E19A96E8-2BE4-4822-B710-17ECFF0E11E4}">
      <dsp:nvSpPr>
        <dsp:cNvPr id="0" name=""/>
        <dsp:cNvSpPr/>
      </dsp:nvSpPr>
      <dsp:spPr>
        <a:xfrm>
          <a:off x="4396068" y="-197130"/>
          <a:ext cx="2889292" cy="2889292"/>
        </a:xfrm>
        <a:prstGeom prst="circularArrow">
          <a:avLst>
            <a:gd name="adj1" fmla="val 2981"/>
            <a:gd name="adj2" fmla="val 365304"/>
            <a:gd name="adj3" fmla="val 18851856"/>
            <a:gd name="adj4" fmla="val 11968182"/>
            <a:gd name="adj5" fmla="val 347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7EA250-24E0-43EB-B534-27A002CDBD96}">
      <dsp:nvSpPr>
        <dsp:cNvPr id="0" name=""/>
        <dsp:cNvSpPr/>
      </dsp:nvSpPr>
      <dsp:spPr>
        <a:xfrm>
          <a:off x="3530831" y="797098"/>
          <a:ext cx="2071609" cy="8238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Arial" panose="020B0604020202020204" pitchFamily="34" charset="0"/>
              <a:cs typeface="Arial" panose="020B0604020202020204" pitchFamily="34" charset="0"/>
            </a:rPr>
            <a:t>Student</a:t>
          </a:r>
        </a:p>
      </dsp:txBody>
      <dsp:txXfrm>
        <a:off x="3554960" y="821227"/>
        <a:ext cx="2023351" cy="775552"/>
      </dsp:txXfrm>
    </dsp:sp>
    <dsp:sp modelId="{9F4EE58F-0BEB-43C0-A1FE-3F87BE4ABC97}">
      <dsp:nvSpPr>
        <dsp:cNvPr id="0" name=""/>
        <dsp:cNvSpPr/>
      </dsp:nvSpPr>
      <dsp:spPr>
        <a:xfrm>
          <a:off x="5960956" y="795967"/>
          <a:ext cx="2330560" cy="19222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Ø"/>
          </a:pPr>
          <a:endParaRPr lang="en-US" sz="1800" kern="1200" dirty="0"/>
        </a:p>
        <a:p>
          <a:pPr marL="171450" lvl="1" indent="-171450" algn="l" defTabSz="800100">
            <a:lnSpc>
              <a:spcPct val="90000"/>
            </a:lnSpc>
            <a:spcBef>
              <a:spcPct val="0"/>
            </a:spcBef>
            <a:spcAft>
              <a:spcPct val="15000"/>
            </a:spcAft>
            <a:buFont typeface="Wingdings" panose="05000000000000000000" pitchFamily="2" charset="2"/>
            <a:buChar char="Ø"/>
          </a:pPr>
          <a:r>
            <a:rPr lang="en-US" sz="1800" kern="1200" dirty="0">
              <a:latin typeface="Arial" panose="020B0604020202020204" pitchFamily="34" charset="0"/>
              <a:cs typeface="Arial" panose="020B0604020202020204" pitchFamily="34" charset="0"/>
            </a:rPr>
            <a:t>Successfully apply the companies by student</a:t>
          </a:r>
        </a:p>
      </dsp:txBody>
      <dsp:txXfrm>
        <a:off x="6005192" y="840203"/>
        <a:ext cx="2242088" cy="1421847"/>
      </dsp:txXfrm>
    </dsp:sp>
    <dsp:sp modelId="{0677D6D3-5BE6-4B59-B4D0-2D2E8AC28E70}">
      <dsp:nvSpPr>
        <dsp:cNvPr id="0" name=""/>
        <dsp:cNvSpPr/>
      </dsp:nvSpPr>
      <dsp:spPr>
        <a:xfrm>
          <a:off x="6505488" y="2471669"/>
          <a:ext cx="2071609" cy="8238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Arial" panose="020B0604020202020204" pitchFamily="34" charset="0"/>
              <a:cs typeface="Arial" panose="020B0604020202020204" pitchFamily="34" charset="0"/>
            </a:rPr>
            <a:t>Success</a:t>
          </a:r>
        </a:p>
      </dsp:txBody>
      <dsp:txXfrm>
        <a:off x="6529617" y="2495798"/>
        <a:ext cx="2023351" cy="7755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218740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307710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880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31822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444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3776773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3306268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29414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211357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508E1-E115-4DA8-A0F5-4AFF8DE591F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144045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E508E1-E115-4DA8-A0F5-4AFF8DE591F5}"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385652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E508E1-E115-4DA8-A0F5-4AFF8DE591F5}"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56136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E508E1-E115-4DA8-A0F5-4AFF8DE591F5}"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80227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508E1-E115-4DA8-A0F5-4AFF8DE591F5}"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150815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E508E1-E115-4DA8-A0F5-4AFF8DE591F5}"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373535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E508E1-E115-4DA8-A0F5-4AFF8DE591F5}"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31A1B-149E-4FA0-B593-7F66A60A5446}" type="slidenum">
              <a:rPr lang="en-US" smtClean="0"/>
              <a:t>‹#›</a:t>
            </a:fld>
            <a:endParaRPr lang="en-US"/>
          </a:p>
        </p:txBody>
      </p:sp>
    </p:spTree>
    <p:extLst>
      <p:ext uri="{BB962C8B-B14F-4D97-AF65-F5344CB8AC3E}">
        <p14:creationId xmlns:p14="http://schemas.microsoft.com/office/powerpoint/2010/main" val="146549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E508E1-E115-4DA8-A0F5-4AFF8DE591F5}" type="datetimeFigureOut">
              <a:rPr lang="en-US" smtClean="0"/>
              <a:t>9/10/2023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5031A1B-149E-4FA0-B593-7F66A60A5446}" type="slidenum">
              <a:rPr lang="en-US" smtClean="0"/>
              <a:t>‹#›</a:t>
            </a:fld>
            <a:endParaRPr lang="en-US"/>
          </a:p>
        </p:txBody>
      </p:sp>
    </p:spTree>
    <p:extLst>
      <p:ext uri="{BB962C8B-B14F-4D97-AF65-F5344CB8AC3E}">
        <p14:creationId xmlns:p14="http://schemas.microsoft.com/office/powerpoint/2010/main" val="400849906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7" name="Straight Connector 46">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Isosceles Triangle 50">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Isosceles Triangle 54">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Isosceles Triangle 55">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58" name="Rectangle 5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03BA4-E53A-D3F0-3B81-073A944A287D}"/>
              </a:ext>
            </a:extLst>
          </p:cNvPr>
          <p:cNvSpPr>
            <a:spLocks noGrp="1"/>
          </p:cNvSpPr>
          <p:nvPr>
            <p:ph type="ctrTitle"/>
          </p:nvPr>
        </p:nvSpPr>
        <p:spPr>
          <a:xfrm>
            <a:off x="1333502" y="609600"/>
            <a:ext cx="8596668" cy="1320800"/>
          </a:xfrm>
        </p:spPr>
        <p:txBody>
          <a:bodyPr vert="horz" lIns="91440" tIns="45720" rIns="91440" bIns="45720" rtlCol="0" anchor="t">
            <a:normAutofit/>
          </a:bodyPr>
          <a:lstStyle/>
          <a:p>
            <a:pPr algn="l"/>
            <a:r>
              <a:rPr lang="en-US" sz="6000" dirty="0">
                <a:latin typeface="Algerian" panose="04020705040A02060702" pitchFamily="82" charset="0"/>
              </a:rPr>
              <a:t>PLACEMENT PORTAL</a:t>
            </a:r>
          </a:p>
        </p:txBody>
      </p:sp>
      <p:sp>
        <p:nvSpPr>
          <p:cNvPr id="60" name="Isosceles Triangle 5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Isosceles Triangle 6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64" name="Straight Connector 6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0D8A08F9-FA87-C0CC-F4CE-E72959FE04E7}"/>
              </a:ext>
            </a:extLst>
          </p:cNvPr>
          <p:cNvSpPr>
            <a:spLocks noGrp="1"/>
          </p:cNvSpPr>
          <p:nvPr>
            <p:ph type="subTitle" idx="1"/>
          </p:nvPr>
        </p:nvSpPr>
        <p:spPr>
          <a:xfrm>
            <a:off x="752477" y="2809875"/>
            <a:ext cx="8470898" cy="2884750"/>
          </a:xfrm>
        </p:spPr>
        <p:txBody>
          <a:bodyPr vert="horz" lIns="91440" tIns="45720" rIns="91440" bIns="45720" rtlCol="0">
            <a:normAutofit/>
          </a:bodyPr>
          <a:lstStyle/>
          <a:p>
            <a:pPr algn="l">
              <a:buClr>
                <a:schemeClr val="accent1"/>
              </a:buClr>
              <a:buFont typeface="Wingdings 3" charset="2"/>
              <a:buChar char=""/>
            </a:pPr>
            <a:r>
              <a:rPr lang="en-US" sz="2400" b="1" dirty="0">
                <a:solidFill>
                  <a:schemeClr val="tx1">
                    <a:lumMod val="75000"/>
                    <a:lumOff val="25000"/>
                  </a:schemeClr>
                </a:solidFill>
                <a:latin typeface="Arial" panose="020B0604020202020204" pitchFamily="34" charset="0"/>
                <a:cs typeface="Arial" panose="020B0604020202020204" pitchFamily="34" charset="0"/>
              </a:rPr>
              <a:t>Guided by</a:t>
            </a:r>
            <a:r>
              <a:rPr lang="en-US" sz="2800" b="1" dirty="0">
                <a:solidFill>
                  <a:schemeClr val="tx1">
                    <a:lumMod val="75000"/>
                    <a:lumOff val="25000"/>
                  </a:schemeClr>
                </a:solidFill>
                <a:latin typeface="Arial" panose="020B0604020202020204" pitchFamily="34" charset="0"/>
                <a:cs typeface="Arial" panose="020B0604020202020204" pitchFamily="34" charset="0"/>
              </a:rPr>
              <a:t>,                                             </a:t>
            </a:r>
            <a:r>
              <a:rPr lang="en-US" sz="2400" b="1" dirty="0">
                <a:solidFill>
                  <a:schemeClr val="tx1">
                    <a:lumMod val="75000"/>
                    <a:lumOff val="25000"/>
                  </a:schemeClr>
                </a:solidFill>
                <a:latin typeface="Arial" panose="020B0604020202020204" pitchFamily="34" charset="0"/>
                <a:cs typeface="Arial" panose="020B0604020202020204" pitchFamily="34" charset="0"/>
              </a:rPr>
              <a:t>Presented by</a:t>
            </a:r>
            <a:r>
              <a:rPr lang="en-US" sz="1700" b="1" dirty="0">
                <a:solidFill>
                  <a:schemeClr val="tx1">
                    <a:lumMod val="75000"/>
                    <a:lumOff val="25000"/>
                  </a:schemeClr>
                </a:solidFill>
                <a:latin typeface="Arial" panose="020B0604020202020204" pitchFamily="34" charset="0"/>
                <a:cs typeface="Arial" panose="020B0604020202020204" pitchFamily="34" charset="0"/>
              </a:rPr>
              <a:t>,</a:t>
            </a:r>
            <a:r>
              <a:rPr lang="en-US" sz="2800" b="1" dirty="0">
                <a:solidFill>
                  <a:schemeClr val="tx1">
                    <a:lumMod val="75000"/>
                    <a:lumOff val="25000"/>
                  </a:schemeClr>
                </a:solidFill>
                <a:latin typeface="Arial" panose="020B0604020202020204" pitchFamily="34" charset="0"/>
                <a:cs typeface="Arial" panose="020B0604020202020204" pitchFamily="34" charset="0"/>
              </a:rPr>
              <a:t>                                                                                             </a:t>
            </a:r>
            <a:endParaRPr lang="en-US" sz="1700" b="1" dirty="0">
              <a:solidFill>
                <a:schemeClr val="tx1">
                  <a:lumMod val="75000"/>
                  <a:lumOff val="25000"/>
                </a:schemeClr>
              </a:solidFill>
              <a:latin typeface="Arial" panose="020B0604020202020204" pitchFamily="34" charset="0"/>
              <a:cs typeface="Arial" panose="020B0604020202020204" pitchFamily="34" charset="0"/>
            </a:endParaRPr>
          </a:p>
          <a:p>
            <a:pPr algn="l">
              <a:buClr>
                <a:schemeClr val="accent1"/>
              </a:buClr>
              <a:buFont typeface="Wingdings 3" charset="2"/>
              <a:buChar char=""/>
            </a:pPr>
            <a:r>
              <a:rPr lang="en-US" dirty="0">
                <a:solidFill>
                  <a:schemeClr val="tx1">
                    <a:lumMod val="75000"/>
                    <a:lumOff val="25000"/>
                  </a:schemeClr>
                </a:solidFill>
                <a:latin typeface="Arial" panose="020B0604020202020204" pitchFamily="34" charset="0"/>
                <a:cs typeface="Arial" panose="020B0604020202020204" pitchFamily="34" charset="0"/>
              </a:rPr>
              <a:t>Prasanth R                                                                                           </a:t>
            </a:r>
            <a:r>
              <a:rPr lang="en-US" dirty="0" err="1">
                <a:solidFill>
                  <a:schemeClr val="tx1">
                    <a:lumMod val="75000"/>
                    <a:lumOff val="25000"/>
                  </a:schemeClr>
                </a:solidFill>
                <a:latin typeface="Arial" panose="020B0604020202020204" pitchFamily="34" charset="0"/>
                <a:cs typeface="Arial" panose="020B0604020202020204" pitchFamily="34" charset="0"/>
              </a:rPr>
              <a:t>Umarani</a:t>
            </a:r>
            <a:r>
              <a:rPr lang="en-US" dirty="0">
                <a:solidFill>
                  <a:schemeClr val="tx1">
                    <a:lumMod val="75000"/>
                    <a:lumOff val="25000"/>
                  </a:schemeClr>
                </a:solidFill>
                <a:latin typeface="Arial" panose="020B0604020202020204" pitchFamily="34" charset="0"/>
                <a:cs typeface="Arial" panose="020B0604020202020204" pitchFamily="34" charset="0"/>
              </a:rPr>
              <a:t> K</a:t>
            </a:r>
          </a:p>
          <a:p>
            <a:pPr algn="l">
              <a:buClr>
                <a:schemeClr val="accent1"/>
              </a:buClr>
              <a:buFont typeface="Wingdings 3" charset="2"/>
              <a:buChar char=""/>
            </a:pPr>
            <a:r>
              <a:rPr lang="en-US" dirty="0">
                <a:solidFill>
                  <a:schemeClr val="tx1">
                    <a:lumMod val="75000"/>
                    <a:lumOff val="25000"/>
                  </a:schemeClr>
                </a:solidFill>
                <a:latin typeface="Arial" panose="020B0604020202020204" pitchFamily="34" charset="0"/>
                <a:cs typeface="Arial" panose="020B0604020202020204" pitchFamily="34" charset="0"/>
              </a:rPr>
              <a:t>Bhuvaneswari M                                                                                    Swapna M</a:t>
            </a:r>
          </a:p>
          <a:p>
            <a:pPr algn="l">
              <a:buClr>
                <a:schemeClr val="accent1"/>
              </a:buClr>
              <a:buFont typeface="Wingdings 3" charset="2"/>
              <a:buChar char=""/>
            </a:pPr>
            <a:r>
              <a:rPr lang="en-US" dirty="0">
                <a:solidFill>
                  <a:schemeClr val="tx1">
                    <a:lumMod val="75000"/>
                    <a:lumOff val="25000"/>
                  </a:schemeClr>
                </a:solidFill>
                <a:latin typeface="Arial" panose="020B0604020202020204" pitchFamily="34" charset="0"/>
                <a:cs typeface="Arial" panose="020B0604020202020204" pitchFamily="34" charset="0"/>
              </a:rPr>
              <a:t>Rufina J                                                                                                    Sanjay V</a:t>
            </a:r>
          </a:p>
          <a:p>
            <a:pPr algn="l">
              <a:buClr>
                <a:schemeClr val="accent1"/>
              </a:buClr>
              <a:buFont typeface="Wingdings 3" charset="2"/>
              <a:buChar char=""/>
            </a:pPr>
            <a:r>
              <a:rPr lang="en-US" dirty="0">
                <a:solidFill>
                  <a:schemeClr val="tx1">
                    <a:lumMod val="75000"/>
                    <a:lumOff val="25000"/>
                  </a:schemeClr>
                </a:solidFill>
                <a:latin typeface="Arial" panose="020B0604020202020204" pitchFamily="34" charset="0"/>
                <a:cs typeface="Arial" panose="020B0604020202020204" pitchFamily="34" charset="0"/>
              </a:rPr>
              <a:t>Sri </a:t>
            </a:r>
            <a:r>
              <a:rPr lang="en-US" dirty="0" err="1">
                <a:solidFill>
                  <a:schemeClr val="tx1">
                    <a:lumMod val="75000"/>
                    <a:lumOff val="25000"/>
                  </a:schemeClr>
                </a:solidFill>
                <a:latin typeface="Arial" panose="020B0604020202020204" pitchFamily="34" charset="0"/>
                <a:cs typeface="Arial" panose="020B0604020202020204" pitchFamily="34" charset="0"/>
              </a:rPr>
              <a:t>sai</a:t>
            </a:r>
            <a:r>
              <a:rPr lang="en-US" dirty="0">
                <a:solidFill>
                  <a:schemeClr val="tx1">
                    <a:lumMod val="75000"/>
                    <a:lumOff val="25000"/>
                  </a:schemeClr>
                </a:solidFill>
                <a:latin typeface="Arial" panose="020B0604020202020204" pitchFamily="34" charset="0"/>
                <a:cs typeface="Arial" panose="020B0604020202020204" pitchFamily="34" charset="0"/>
              </a:rPr>
              <a:t> R                                                                                                  Swathi k </a:t>
            </a:r>
          </a:p>
          <a:p>
            <a:pPr algn="l">
              <a:buClr>
                <a:schemeClr val="accent1"/>
              </a:buClr>
              <a:buFont typeface="Wingdings 3" charset="2"/>
              <a:buChar char=""/>
            </a:pPr>
            <a:r>
              <a:rPr lang="en-US" dirty="0">
                <a:solidFill>
                  <a:schemeClr val="tx1">
                    <a:lumMod val="75000"/>
                    <a:lumOff val="25000"/>
                  </a:schemeClr>
                </a:solidFill>
                <a:latin typeface="Arial" panose="020B0604020202020204" pitchFamily="34" charset="0"/>
                <a:cs typeface="Arial" panose="020B0604020202020204" pitchFamily="34" charset="0"/>
              </a:rPr>
              <a:t>Deepti </a:t>
            </a:r>
            <a:r>
              <a:rPr lang="en-US" dirty="0" err="1">
                <a:solidFill>
                  <a:schemeClr val="tx1">
                    <a:lumMod val="75000"/>
                    <a:lumOff val="25000"/>
                  </a:schemeClr>
                </a:solidFill>
                <a:latin typeface="Arial" panose="020B0604020202020204" pitchFamily="34" charset="0"/>
                <a:cs typeface="Arial" panose="020B0604020202020204" pitchFamily="34" charset="0"/>
              </a:rPr>
              <a:t>sherly</a:t>
            </a:r>
            <a:r>
              <a:rPr lang="en-US" dirty="0">
                <a:solidFill>
                  <a:schemeClr val="tx1">
                    <a:lumMod val="75000"/>
                    <a:lumOff val="25000"/>
                  </a:schemeClr>
                </a:solidFill>
                <a:latin typeface="Arial" panose="020B0604020202020204" pitchFamily="34" charset="0"/>
                <a:cs typeface="Arial" panose="020B0604020202020204" pitchFamily="34" charset="0"/>
              </a:rPr>
              <a:t> J                                                                                     </a:t>
            </a:r>
            <a:r>
              <a:rPr lang="en-US" dirty="0" err="1">
                <a:solidFill>
                  <a:schemeClr val="tx1">
                    <a:lumMod val="75000"/>
                    <a:lumOff val="25000"/>
                  </a:schemeClr>
                </a:solidFill>
                <a:latin typeface="Arial" panose="020B0604020202020204" pitchFamily="34" charset="0"/>
                <a:cs typeface="Arial" panose="020B0604020202020204" pitchFamily="34" charset="0"/>
              </a:rPr>
              <a:t>Monisha</a:t>
            </a:r>
            <a:r>
              <a:rPr lang="en-US" dirty="0">
                <a:solidFill>
                  <a:schemeClr val="tx1">
                    <a:lumMod val="75000"/>
                    <a:lumOff val="25000"/>
                  </a:schemeClr>
                </a:solidFill>
                <a:latin typeface="Arial" panose="020B0604020202020204" pitchFamily="34" charset="0"/>
                <a:cs typeface="Arial" panose="020B0604020202020204" pitchFamily="34" charset="0"/>
              </a:rPr>
              <a:t> B</a:t>
            </a:r>
          </a:p>
        </p:txBody>
      </p:sp>
      <p:sp>
        <p:nvSpPr>
          <p:cNvPr id="6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34285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61D9-C3A7-6E66-BA72-87F9FBD82675}"/>
              </a:ext>
            </a:extLst>
          </p:cNvPr>
          <p:cNvSpPr>
            <a:spLocks noGrp="1"/>
          </p:cNvSpPr>
          <p:nvPr>
            <p:ph type="title"/>
          </p:nvPr>
        </p:nvSpPr>
        <p:spPr>
          <a:xfrm>
            <a:off x="3258609" y="209550"/>
            <a:ext cx="2665941" cy="819150"/>
          </a:xfrm>
        </p:spPr>
        <p:txBody>
          <a:bodyPr/>
          <a:lstStyle/>
          <a:p>
            <a:r>
              <a:rPr lang="en-US" dirty="0">
                <a:latin typeface="Arial" panose="020B0604020202020204" pitchFamily="34" charset="0"/>
                <a:cs typeface="Arial" panose="020B0604020202020204" pitchFamily="34" charset="0"/>
              </a:rPr>
              <a:t>UI DESIGN</a:t>
            </a:r>
          </a:p>
        </p:txBody>
      </p:sp>
      <p:sp>
        <p:nvSpPr>
          <p:cNvPr id="3" name="Text Placeholder 2">
            <a:extLst>
              <a:ext uri="{FF2B5EF4-FFF2-40B4-BE49-F238E27FC236}">
                <a16:creationId xmlns:a16="http://schemas.microsoft.com/office/drawing/2014/main" id="{179BF1FC-650F-1CB3-51DB-A0B84C69AB98}"/>
              </a:ext>
            </a:extLst>
          </p:cNvPr>
          <p:cNvSpPr>
            <a:spLocks noGrp="1"/>
          </p:cNvSpPr>
          <p:nvPr>
            <p:ph type="body" idx="1"/>
          </p:nvPr>
        </p:nvSpPr>
        <p:spPr>
          <a:xfrm>
            <a:off x="532870" y="960833"/>
            <a:ext cx="4185623" cy="576262"/>
          </a:xfrm>
        </p:spPr>
        <p:txBody>
          <a:bodyPr/>
          <a:lstStyle/>
          <a:p>
            <a:r>
              <a:rPr lang="en-US" dirty="0">
                <a:latin typeface="Arial" panose="020B0604020202020204" pitchFamily="34" charset="0"/>
                <a:cs typeface="Arial" panose="020B0604020202020204" pitchFamily="34" charset="0"/>
              </a:rPr>
              <a:t>SIGNUP PAGE</a:t>
            </a:r>
          </a:p>
        </p:txBody>
      </p:sp>
      <p:pic>
        <p:nvPicPr>
          <p:cNvPr id="12" name="Content Placeholder 11" descr="A screenshot of a computer screen&#10;&#10;Description automatically generated">
            <a:extLst>
              <a:ext uri="{FF2B5EF4-FFF2-40B4-BE49-F238E27FC236}">
                <a16:creationId xmlns:a16="http://schemas.microsoft.com/office/drawing/2014/main" id="{4E078A25-B914-04F7-73F8-FF99BE525E1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4" y="1717040"/>
            <a:ext cx="7705726" cy="4846320"/>
          </a:xfrm>
        </p:spPr>
      </p:pic>
    </p:spTree>
    <p:extLst>
      <p:ext uri="{BB962C8B-B14F-4D97-AF65-F5344CB8AC3E}">
        <p14:creationId xmlns:p14="http://schemas.microsoft.com/office/powerpoint/2010/main" val="218258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0804-5FF2-AB7D-1DB8-9850BF4241CD}"/>
              </a:ext>
            </a:extLst>
          </p:cNvPr>
          <p:cNvSpPr>
            <a:spLocks noGrp="1"/>
          </p:cNvSpPr>
          <p:nvPr>
            <p:ph type="title"/>
          </p:nvPr>
        </p:nvSpPr>
        <p:spPr>
          <a:xfrm>
            <a:off x="3468159" y="257175"/>
            <a:ext cx="2570691" cy="723900"/>
          </a:xfrm>
        </p:spPr>
        <p:txBody>
          <a:bodyPr/>
          <a:lstStyle/>
          <a:p>
            <a:r>
              <a:rPr lang="en-US" dirty="0">
                <a:latin typeface="Arial" panose="020B0604020202020204" pitchFamily="34" charset="0"/>
                <a:cs typeface="Arial" panose="020B0604020202020204" pitchFamily="34" charset="0"/>
              </a:rPr>
              <a:t>UI DESIGN</a:t>
            </a:r>
          </a:p>
        </p:txBody>
      </p:sp>
      <p:sp>
        <p:nvSpPr>
          <p:cNvPr id="3" name="Text Placeholder 2">
            <a:extLst>
              <a:ext uri="{FF2B5EF4-FFF2-40B4-BE49-F238E27FC236}">
                <a16:creationId xmlns:a16="http://schemas.microsoft.com/office/drawing/2014/main" id="{555DEFB7-029E-9101-B6ED-0D12008AF590}"/>
              </a:ext>
            </a:extLst>
          </p:cNvPr>
          <p:cNvSpPr>
            <a:spLocks noGrp="1"/>
          </p:cNvSpPr>
          <p:nvPr>
            <p:ph type="body" idx="1"/>
          </p:nvPr>
        </p:nvSpPr>
        <p:spPr>
          <a:xfrm>
            <a:off x="751945" y="951308"/>
            <a:ext cx="4185623" cy="576262"/>
          </a:xfrm>
        </p:spPr>
        <p:txBody>
          <a:bodyPr/>
          <a:lstStyle/>
          <a:p>
            <a:r>
              <a:rPr lang="en-US" dirty="0">
                <a:latin typeface="Arial" panose="020B0604020202020204" pitchFamily="34" charset="0"/>
                <a:cs typeface="Arial" panose="020B0604020202020204" pitchFamily="34" charset="0"/>
              </a:rPr>
              <a:t>JOBS PAGE</a:t>
            </a:r>
          </a:p>
        </p:txBody>
      </p:sp>
      <p:pic>
        <p:nvPicPr>
          <p:cNvPr id="12" name="Content Placeholder 11" descr="A screenshot of a computer&#10;&#10;Description automatically generated">
            <a:extLst>
              <a:ext uri="{FF2B5EF4-FFF2-40B4-BE49-F238E27FC236}">
                <a16:creationId xmlns:a16="http://schemas.microsoft.com/office/drawing/2014/main" id="{B2585340-7D84-795B-E5F8-0E9A012207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4" y="1676400"/>
            <a:ext cx="8244206" cy="4815840"/>
          </a:xfrm>
        </p:spPr>
      </p:pic>
    </p:spTree>
    <p:extLst>
      <p:ext uri="{BB962C8B-B14F-4D97-AF65-F5344CB8AC3E}">
        <p14:creationId xmlns:p14="http://schemas.microsoft.com/office/powerpoint/2010/main" val="343959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B727-0719-FDCB-7866-79BFB6428149}"/>
              </a:ext>
            </a:extLst>
          </p:cNvPr>
          <p:cNvSpPr>
            <a:spLocks noGrp="1"/>
          </p:cNvSpPr>
          <p:nvPr>
            <p:ph type="title"/>
          </p:nvPr>
        </p:nvSpPr>
        <p:spPr>
          <a:xfrm>
            <a:off x="3542454" y="223520"/>
            <a:ext cx="2665306" cy="762000"/>
          </a:xfrm>
        </p:spPr>
        <p:txBody>
          <a:bodyPr/>
          <a:lstStyle/>
          <a:p>
            <a:r>
              <a:rPr lang="en-US" dirty="0">
                <a:latin typeface="Arial" panose="020B0604020202020204" pitchFamily="34" charset="0"/>
                <a:cs typeface="Arial" panose="020B0604020202020204" pitchFamily="34" charset="0"/>
              </a:rPr>
              <a:t>UI DESIGN</a:t>
            </a:r>
          </a:p>
        </p:txBody>
      </p:sp>
      <p:sp>
        <p:nvSpPr>
          <p:cNvPr id="3" name="Text Placeholder 2">
            <a:extLst>
              <a:ext uri="{FF2B5EF4-FFF2-40B4-BE49-F238E27FC236}">
                <a16:creationId xmlns:a16="http://schemas.microsoft.com/office/drawing/2014/main" id="{33E90510-1DCD-9C02-8508-C2130C3FC750}"/>
              </a:ext>
            </a:extLst>
          </p:cNvPr>
          <p:cNvSpPr>
            <a:spLocks noGrp="1"/>
          </p:cNvSpPr>
          <p:nvPr>
            <p:ph type="body" idx="1"/>
          </p:nvPr>
        </p:nvSpPr>
        <p:spPr>
          <a:xfrm>
            <a:off x="817985" y="1023063"/>
            <a:ext cx="4185623" cy="576262"/>
          </a:xfrm>
        </p:spPr>
        <p:txBody>
          <a:bodyPr/>
          <a:lstStyle/>
          <a:p>
            <a:r>
              <a:rPr lang="en-US" dirty="0">
                <a:latin typeface="Arial" panose="020B0604020202020204" pitchFamily="34" charset="0"/>
                <a:cs typeface="Arial" panose="020B0604020202020204" pitchFamily="34" charset="0"/>
              </a:rPr>
              <a:t>FORUM PAGE</a:t>
            </a:r>
          </a:p>
        </p:txBody>
      </p:sp>
      <p:pic>
        <p:nvPicPr>
          <p:cNvPr id="12" name="Content Placeholder 11" descr="A hand touching a contact us screen&#10;&#10;Description automatically generated">
            <a:extLst>
              <a:ext uri="{FF2B5EF4-FFF2-40B4-BE49-F238E27FC236}">
                <a16:creationId xmlns:a16="http://schemas.microsoft.com/office/drawing/2014/main" id="{119247AA-9C62-C23E-49F0-AE69D747DC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4" y="1717040"/>
            <a:ext cx="7350126" cy="4785359"/>
          </a:xfrm>
        </p:spPr>
      </p:pic>
    </p:spTree>
    <p:extLst>
      <p:ext uri="{BB962C8B-B14F-4D97-AF65-F5344CB8AC3E}">
        <p14:creationId xmlns:p14="http://schemas.microsoft.com/office/powerpoint/2010/main" val="288591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50A6-1381-EBF9-588D-6EB83D235EA4}"/>
              </a:ext>
            </a:extLst>
          </p:cNvPr>
          <p:cNvSpPr>
            <a:spLocks noGrp="1"/>
          </p:cNvSpPr>
          <p:nvPr>
            <p:ph type="title"/>
          </p:nvPr>
        </p:nvSpPr>
        <p:spPr>
          <a:xfrm>
            <a:off x="3445299" y="233045"/>
            <a:ext cx="2655146" cy="965200"/>
          </a:xfrm>
        </p:spPr>
        <p:txBody>
          <a:bodyPr/>
          <a:lstStyle/>
          <a:p>
            <a:r>
              <a:rPr lang="en-US" dirty="0">
                <a:latin typeface="Arial" panose="020B0604020202020204" pitchFamily="34" charset="0"/>
                <a:cs typeface="Arial" panose="020B0604020202020204" pitchFamily="34" charset="0"/>
              </a:rPr>
              <a:t>UI DESIGN</a:t>
            </a:r>
          </a:p>
        </p:txBody>
      </p:sp>
      <p:sp>
        <p:nvSpPr>
          <p:cNvPr id="3" name="Text Placeholder 2">
            <a:extLst>
              <a:ext uri="{FF2B5EF4-FFF2-40B4-BE49-F238E27FC236}">
                <a16:creationId xmlns:a16="http://schemas.microsoft.com/office/drawing/2014/main" id="{3E36518D-7455-C24E-779D-325550CF08A8}"/>
              </a:ext>
            </a:extLst>
          </p:cNvPr>
          <p:cNvSpPr>
            <a:spLocks noGrp="1"/>
          </p:cNvSpPr>
          <p:nvPr>
            <p:ph type="body" idx="1"/>
          </p:nvPr>
        </p:nvSpPr>
        <p:spPr>
          <a:xfrm>
            <a:off x="806555" y="1053543"/>
            <a:ext cx="4185623" cy="576262"/>
          </a:xfrm>
        </p:spPr>
        <p:txBody>
          <a:bodyPr/>
          <a:lstStyle/>
          <a:p>
            <a:r>
              <a:rPr lang="en-US" dirty="0">
                <a:latin typeface="Arial" panose="020B0604020202020204" pitchFamily="34" charset="0"/>
                <a:cs typeface="Arial" panose="020B0604020202020204" pitchFamily="34" charset="0"/>
              </a:rPr>
              <a:t>ADMIN PAGE</a:t>
            </a:r>
          </a:p>
        </p:txBody>
      </p:sp>
      <p:pic>
        <p:nvPicPr>
          <p:cNvPr id="16" name="Content Placeholder 15" descr="A screenshot of a computer&#10;&#10;Description automatically generated">
            <a:extLst>
              <a:ext uri="{FF2B5EF4-FFF2-40B4-BE49-F238E27FC236}">
                <a16:creationId xmlns:a16="http://schemas.microsoft.com/office/drawing/2014/main" id="{73253AF3-E4CB-5D9B-CB97-37973E5814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4" y="1778000"/>
            <a:ext cx="7289166" cy="4836160"/>
          </a:xfrm>
        </p:spPr>
      </p:pic>
    </p:spTree>
    <p:extLst>
      <p:ext uri="{BB962C8B-B14F-4D97-AF65-F5344CB8AC3E}">
        <p14:creationId xmlns:p14="http://schemas.microsoft.com/office/powerpoint/2010/main" val="11306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3053-0688-F0EE-1D20-9D0F8B443B92}"/>
              </a:ext>
            </a:extLst>
          </p:cNvPr>
          <p:cNvSpPr>
            <a:spLocks noGrp="1"/>
          </p:cNvSpPr>
          <p:nvPr>
            <p:ph type="title"/>
          </p:nvPr>
        </p:nvSpPr>
        <p:spPr>
          <a:xfrm>
            <a:off x="3765974" y="213360"/>
            <a:ext cx="2563706" cy="843280"/>
          </a:xfrm>
        </p:spPr>
        <p:txBody>
          <a:bodyPr/>
          <a:lstStyle/>
          <a:p>
            <a:r>
              <a:rPr lang="en-US" dirty="0">
                <a:latin typeface="Arial" panose="020B0604020202020204" pitchFamily="34" charset="0"/>
                <a:cs typeface="Arial" panose="020B0604020202020204" pitchFamily="34" charset="0"/>
              </a:rPr>
              <a:t>UI DESIGN</a:t>
            </a:r>
          </a:p>
        </p:txBody>
      </p:sp>
      <p:sp>
        <p:nvSpPr>
          <p:cNvPr id="3" name="Text Placeholder 2">
            <a:extLst>
              <a:ext uri="{FF2B5EF4-FFF2-40B4-BE49-F238E27FC236}">
                <a16:creationId xmlns:a16="http://schemas.microsoft.com/office/drawing/2014/main" id="{2677EA1E-A420-8C4B-12A4-E36F9339BEC0}"/>
              </a:ext>
            </a:extLst>
          </p:cNvPr>
          <p:cNvSpPr>
            <a:spLocks noGrp="1"/>
          </p:cNvSpPr>
          <p:nvPr>
            <p:ph type="body" idx="1"/>
          </p:nvPr>
        </p:nvSpPr>
        <p:spPr>
          <a:xfrm>
            <a:off x="713845" y="875108"/>
            <a:ext cx="4185623" cy="576262"/>
          </a:xfrm>
        </p:spPr>
        <p:txBody>
          <a:bodyPr/>
          <a:lstStyle/>
          <a:p>
            <a:r>
              <a:rPr lang="en-US" dirty="0">
                <a:latin typeface="Arial" panose="020B0604020202020204" pitchFamily="34" charset="0"/>
                <a:cs typeface="Arial" panose="020B0604020202020204" pitchFamily="34" charset="0"/>
              </a:rPr>
              <a:t>DETAILS PAGE</a:t>
            </a:r>
          </a:p>
        </p:txBody>
      </p:sp>
      <p:pic>
        <p:nvPicPr>
          <p:cNvPr id="12" name="Content Placeholder 11" descr="A screenshot of a computer screen&#10;&#10;Description automatically generated">
            <a:extLst>
              <a:ext uri="{FF2B5EF4-FFF2-40B4-BE49-F238E27FC236}">
                <a16:creationId xmlns:a16="http://schemas.microsoft.com/office/drawing/2014/main" id="{38F1CDFE-3ACA-ED20-55A9-F57A978830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4" y="1635760"/>
            <a:ext cx="7492366" cy="4927600"/>
          </a:xfrm>
        </p:spPr>
      </p:pic>
    </p:spTree>
    <p:extLst>
      <p:ext uri="{BB962C8B-B14F-4D97-AF65-F5344CB8AC3E}">
        <p14:creationId xmlns:p14="http://schemas.microsoft.com/office/powerpoint/2010/main" val="357052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622E-2777-E15C-5B2C-FB5F159E5574}"/>
              </a:ext>
            </a:extLst>
          </p:cNvPr>
          <p:cNvSpPr>
            <a:spLocks noGrp="1"/>
          </p:cNvSpPr>
          <p:nvPr>
            <p:ph type="title"/>
          </p:nvPr>
        </p:nvSpPr>
        <p:spPr>
          <a:xfrm>
            <a:off x="3287184" y="428625"/>
            <a:ext cx="3094566" cy="942975"/>
          </a:xfrm>
        </p:spPr>
        <p:txBody>
          <a:bodyPr/>
          <a:lstStyle/>
          <a:p>
            <a:r>
              <a:rPr lang="en-US" dirty="0">
                <a:latin typeface="Arial" panose="020B0604020202020204" pitchFamily="34" charset="0"/>
                <a:cs typeface="Arial" panose="020B0604020202020204" pitchFamily="34" charset="0"/>
              </a:rPr>
              <a:t>ADVANTAGE</a:t>
            </a:r>
          </a:p>
        </p:txBody>
      </p:sp>
      <p:sp>
        <p:nvSpPr>
          <p:cNvPr id="3" name="Content Placeholder 2">
            <a:extLst>
              <a:ext uri="{FF2B5EF4-FFF2-40B4-BE49-F238E27FC236}">
                <a16:creationId xmlns:a16="http://schemas.microsoft.com/office/drawing/2014/main" id="{2FF10556-A38C-0999-1ED3-E723F4573160}"/>
              </a:ext>
            </a:extLst>
          </p:cNvPr>
          <p:cNvSpPr>
            <a:spLocks noGrp="1"/>
          </p:cNvSpPr>
          <p:nvPr>
            <p:ph idx="1"/>
          </p:nvPr>
        </p:nvSpPr>
        <p:spPr>
          <a:xfrm>
            <a:off x="677334" y="1752601"/>
            <a:ext cx="8596668" cy="4288762"/>
          </a:xfrm>
        </p:spPr>
        <p:txBody>
          <a:bodyPr/>
          <a:lstStyle/>
          <a:p>
            <a:r>
              <a:rPr lang="en-US" dirty="0">
                <a:latin typeface="Arial" panose="020B0604020202020204" pitchFamily="34" charset="0"/>
                <a:cs typeface="Arial" panose="020B0604020202020204" pitchFamily="34" charset="0"/>
              </a:rPr>
              <a:t>Simplifies the process of uploading the resume and details about students </a:t>
            </a:r>
          </a:p>
          <a:p>
            <a:r>
              <a:rPr lang="en-US" dirty="0">
                <a:latin typeface="Arial" panose="020B0604020202020204" pitchFamily="34" charset="0"/>
                <a:cs typeface="Arial" panose="020B0604020202020204" pitchFamily="34" charset="0"/>
              </a:rPr>
              <a:t>Save the time for both admin and student.</a:t>
            </a:r>
          </a:p>
          <a:p>
            <a:r>
              <a:rPr lang="en-US" dirty="0">
                <a:latin typeface="Arial" panose="020B0604020202020204" pitchFamily="34" charset="0"/>
                <a:cs typeface="Arial" panose="020B0604020202020204" pitchFamily="34" charset="0"/>
              </a:rPr>
              <a:t>Students can apply to multiple company quickly.</a:t>
            </a:r>
          </a:p>
          <a:p>
            <a:r>
              <a:rPr lang="en-US" dirty="0">
                <a:latin typeface="Arial" panose="020B0604020202020204" pitchFamily="34" charset="0"/>
                <a:cs typeface="Arial" panose="020B0604020202020204" pitchFamily="34" charset="0"/>
              </a:rPr>
              <a:t>Digital applications and document submissions reduce the need for physical paperwork.</a:t>
            </a:r>
          </a:p>
          <a:p>
            <a:r>
              <a:rPr lang="en-US" dirty="0">
                <a:latin typeface="Arial" panose="020B0604020202020204" pitchFamily="34" charset="0"/>
                <a:cs typeface="Arial" panose="020B0604020202020204" pitchFamily="34" charset="0"/>
              </a:rPr>
              <a:t>It reduce the costs associated and traditional </a:t>
            </a:r>
            <a:r>
              <a:rPr lang="en-US" dirty="0" err="1">
                <a:latin typeface="Arial" panose="020B0604020202020204" pitchFamily="34" charset="0"/>
                <a:cs typeface="Arial" panose="020B0604020202020204" pitchFamily="34" charset="0"/>
              </a:rPr>
              <a:t>recuirment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methods,such</a:t>
            </a:r>
            <a:r>
              <a:rPr lang="en-US" dirty="0">
                <a:latin typeface="Arial" panose="020B0604020202020204" pitchFamily="34" charset="0"/>
                <a:cs typeface="Arial" panose="020B0604020202020204" pitchFamily="34" charset="0"/>
              </a:rPr>
              <a:t> as printing and advertising.</a:t>
            </a:r>
          </a:p>
          <a:p>
            <a:r>
              <a:rPr lang="en-US" dirty="0">
                <a:latin typeface="Arial" panose="020B0604020202020204" pitchFamily="34" charset="0"/>
                <a:cs typeface="Arial" panose="020B0604020202020204" pitchFamily="34" charset="0"/>
              </a:rPr>
              <a:t>Student c</a:t>
            </a:r>
            <a:r>
              <a:rPr lang="en-US" sz="1800" dirty="0">
                <a:latin typeface="Arial" panose="020B0604020202020204" pitchFamily="34" charset="0"/>
                <a:cs typeface="Arial" panose="020B0604020202020204" pitchFamily="34" charset="0"/>
              </a:rPr>
              <a:t>an post any queries related to the application or companies to the admin </a:t>
            </a:r>
          </a:p>
          <a:p>
            <a:endParaRPr lang="en-US" dirty="0"/>
          </a:p>
        </p:txBody>
      </p:sp>
    </p:spTree>
    <p:extLst>
      <p:ext uri="{BB962C8B-B14F-4D97-AF65-F5344CB8AC3E}">
        <p14:creationId xmlns:p14="http://schemas.microsoft.com/office/powerpoint/2010/main" val="281584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801387-44BD-A6EB-2892-E4A25C82CC64}"/>
              </a:ext>
            </a:extLst>
          </p:cNvPr>
          <p:cNvSpPr>
            <a:spLocks noGrp="1"/>
          </p:cNvSpPr>
          <p:nvPr>
            <p:ph type="title"/>
          </p:nvPr>
        </p:nvSpPr>
        <p:spPr>
          <a:xfrm>
            <a:off x="7960894" y="1105693"/>
            <a:ext cx="3259667" cy="1414930"/>
          </a:xfrm>
        </p:spPr>
        <p:txBody>
          <a:bodyPr anchor="ctr">
            <a:normAutofit/>
          </a:bodyPr>
          <a:lstStyle/>
          <a:p>
            <a:r>
              <a:rPr lang="en-US" dirty="0">
                <a:solidFill>
                  <a:schemeClr val="tx1"/>
                </a:solidFill>
                <a:latin typeface="Arial" panose="020B0604020202020204" pitchFamily="34" charset="0"/>
                <a:cs typeface="Arial" panose="020B0604020202020204" pitchFamily="34" charset="0"/>
              </a:rPr>
              <a:t>THANK YOU</a:t>
            </a:r>
          </a:p>
        </p:txBody>
      </p:sp>
      <p:pic>
        <p:nvPicPr>
          <p:cNvPr id="5" name="Graphic 4" descr="Business Growth with solid fill">
            <a:extLst>
              <a:ext uri="{FF2B5EF4-FFF2-40B4-BE49-F238E27FC236}">
                <a16:creationId xmlns:a16="http://schemas.microsoft.com/office/drawing/2014/main" id="{F85F4DB1-B4AA-E8A1-9FF3-C01136DEAD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BD99E391-5E7E-0D1B-0FC7-FAEC9495D782}"/>
              </a:ext>
            </a:extLst>
          </p:cNvPr>
          <p:cNvSpPr>
            <a:spLocks noGrp="1"/>
          </p:cNvSpPr>
          <p:nvPr>
            <p:ph idx="1"/>
          </p:nvPr>
        </p:nvSpPr>
        <p:spPr>
          <a:xfrm>
            <a:off x="7181725" y="2837329"/>
            <a:ext cx="4512988" cy="3317938"/>
          </a:xfrm>
        </p:spPr>
        <p:txBody>
          <a:bodyPr anchor="t">
            <a:normAutofit/>
          </a:bodyPr>
          <a:lstStyle/>
          <a:p>
            <a:r>
              <a:rPr lang="en-US" dirty="0">
                <a:solidFill>
                  <a:schemeClr val="tx1"/>
                </a:solidFill>
                <a:latin typeface="Arial" panose="020B0604020202020204" pitchFamily="34" charset="0"/>
                <a:cs typeface="Arial" panose="020B0604020202020204" pitchFamily="34" charset="0"/>
              </a:rPr>
              <a:t>Thanks to </a:t>
            </a:r>
            <a:r>
              <a:rPr lang="en-US" dirty="0" err="1">
                <a:solidFill>
                  <a:schemeClr val="tx1"/>
                </a:solidFill>
                <a:latin typeface="Arial" panose="020B0604020202020204" pitchFamily="34" charset="0"/>
                <a:cs typeface="Arial" panose="020B0604020202020204" pitchFamily="34" charset="0"/>
              </a:rPr>
              <a:t>Mr.Cooper</a:t>
            </a:r>
            <a:r>
              <a:rPr lang="en-US" dirty="0">
                <a:solidFill>
                  <a:schemeClr val="tx1"/>
                </a:solidFill>
                <a:latin typeface="Arial" panose="020B0604020202020204" pitchFamily="34" charset="0"/>
                <a:cs typeface="Arial" panose="020B0604020202020204" pitchFamily="34" charset="0"/>
              </a:rPr>
              <a:t> and Leadership Team for giving us the wonderful opportunity to explore </a:t>
            </a:r>
            <a:r>
              <a:rPr lang="en-US" dirty="0" err="1">
                <a:solidFill>
                  <a:schemeClr val="tx1"/>
                </a:solidFill>
                <a:latin typeface="Arial" panose="020B0604020202020204" pitchFamily="34" charset="0"/>
                <a:cs typeface="Arial" panose="020B0604020202020204" pitchFamily="34" charset="0"/>
              </a:rPr>
              <a:t>more,be</a:t>
            </a:r>
            <a:r>
              <a:rPr lang="en-US" dirty="0">
                <a:solidFill>
                  <a:schemeClr val="tx1"/>
                </a:solidFill>
                <a:latin typeface="Arial" panose="020B0604020202020204" pitchFamily="34" charset="0"/>
                <a:cs typeface="Arial" panose="020B0604020202020204" pitchFamily="34" charset="0"/>
              </a:rPr>
              <a:t> more </a:t>
            </a:r>
            <a:r>
              <a:rPr lang="en-US" dirty="0" err="1">
                <a:solidFill>
                  <a:schemeClr val="tx1"/>
                </a:solidFill>
                <a:latin typeface="Arial" panose="020B0604020202020204" pitchFamily="34" charset="0"/>
                <a:cs typeface="Arial" panose="020B0604020202020204" pitchFamily="34" charset="0"/>
              </a:rPr>
              <a:t>fearless,and</a:t>
            </a:r>
            <a:r>
              <a:rPr lang="en-US" dirty="0">
                <a:solidFill>
                  <a:schemeClr val="tx1"/>
                </a:solidFill>
                <a:latin typeface="Arial" panose="020B0604020202020204" pitchFamily="34" charset="0"/>
                <a:cs typeface="Arial" panose="020B0604020202020204" pitchFamily="34" charset="0"/>
              </a:rPr>
              <a:t> adapt to change better!</a:t>
            </a:r>
          </a:p>
        </p:txBody>
      </p:sp>
    </p:spTree>
    <p:extLst>
      <p:ext uri="{BB962C8B-B14F-4D97-AF65-F5344CB8AC3E}">
        <p14:creationId xmlns:p14="http://schemas.microsoft.com/office/powerpoint/2010/main" val="12418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0F38-C423-6B36-C8CF-48A5AEF15E58}"/>
              </a:ext>
            </a:extLst>
          </p:cNvPr>
          <p:cNvSpPr>
            <a:spLocks noGrp="1"/>
          </p:cNvSpPr>
          <p:nvPr>
            <p:ph type="title"/>
          </p:nvPr>
        </p:nvSpPr>
        <p:spPr>
          <a:xfrm>
            <a:off x="3515360" y="314960"/>
            <a:ext cx="3535680" cy="731520"/>
          </a:xfrm>
        </p:spPr>
        <p:txBody>
          <a:bodyPr>
            <a:normAutofit fontScale="90000"/>
          </a:bodyPr>
          <a:lstStyle/>
          <a:p>
            <a:r>
              <a:rPr lang="en-US"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DE3C6D8-1651-AA7F-BF75-E1D03E55380B}"/>
              </a:ext>
            </a:extLst>
          </p:cNvPr>
          <p:cNvSpPr>
            <a:spLocks noGrp="1"/>
          </p:cNvSpPr>
          <p:nvPr>
            <p:ph idx="1"/>
          </p:nvPr>
        </p:nvSpPr>
        <p:spPr>
          <a:xfrm>
            <a:off x="677334" y="1493521"/>
            <a:ext cx="8596668" cy="4547842"/>
          </a:xfrm>
        </p:spPr>
        <p:txBody>
          <a:bodyPr/>
          <a:lstStyle/>
          <a:p>
            <a:r>
              <a:rPr lang="en-US" sz="2400" dirty="0">
                <a:solidFill>
                  <a:schemeClr val="tx1"/>
                </a:solidFill>
                <a:latin typeface="Arial" panose="020B0604020202020204" pitchFamily="34" charset="0"/>
                <a:cs typeface="Arial" panose="020B0604020202020204" pitchFamily="34" charset="0"/>
              </a:rPr>
              <a:t>BACKGROUND</a:t>
            </a:r>
          </a:p>
          <a:p>
            <a:r>
              <a:rPr lang="en-US" sz="2000" b="0" i="0" dirty="0">
                <a:solidFill>
                  <a:srgbClr val="202124"/>
                </a:solidFill>
                <a:effectLst/>
                <a:latin typeface="Arial" panose="020B0604020202020204" pitchFamily="34" charset="0"/>
                <a:cs typeface="Arial" panose="020B0604020202020204" pitchFamily="34" charset="0"/>
              </a:rPr>
              <a:t>Placement portal </a:t>
            </a:r>
            <a:r>
              <a:rPr lang="en-US" sz="2000" b="0" i="0" dirty="0">
                <a:solidFill>
                  <a:srgbClr val="040C28"/>
                </a:solidFill>
                <a:effectLst/>
                <a:latin typeface="Arial" panose="020B0604020202020204" pitchFamily="34" charset="0"/>
                <a:cs typeface="Arial" panose="020B0604020202020204" pitchFamily="34" charset="0"/>
              </a:rPr>
              <a:t>manages student information in the college with regard to placement</a:t>
            </a:r>
            <a:r>
              <a:rPr lang="en-US" sz="2000" b="0" i="0" dirty="0">
                <a:solidFill>
                  <a:srgbClr val="202124"/>
                </a:solidFill>
                <a:effectLst/>
                <a:latin typeface="Arial" panose="020B0604020202020204" pitchFamily="34" charset="0"/>
                <a:cs typeface="Arial" panose="020B0604020202020204" pitchFamily="34" charset="0"/>
              </a:rPr>
              <a:t>. </a:t>
            </a:r>
          </a:p>
          <a:p>
            <a:r>
              <a:rPr lang="en-US" sz="2000" b="0" i="0" dirty="0">
                <a:solidFill>
                  <a:srgbClr val="202124"/>
                </a:solidFill>
                <a:effectLst/>
                <a:latin typeface="Arial" panose="020B0604020202020204" pitchFamily="34" charset="0"/>
                <a:cs typeface="Arial" panose="020B0604020202020204" pitchFamily="34" charset="0"/>
              </a:rPr>
              <a:t>It has the facility of maintaining the details of the student and company, thereby reducing the manual work. </a:t>
            </a:r>
          </a:p>
          <a:p>
            <a:r>
              <a:rPr lang="en-US" sz="2000" b="0" i="0" dirty="0">
                <a:solidFill>
                  <a:srgbClr val="202124"/>
                </a:solidFill>
                <a:effectLst/>
                <a:latin typeface="Arial" panose="020B0604020202020204" pitchFamily="34" charset="0"/>
                <a:cs typeface="Arial" panose="020B0604020202020204" pitchFamily="34" charset="0"/>
              </a:rPr>
              <a:t>It will save time and energy which are spending in making reports and collecting data.</a:t>
            </a:r>
          </a:p>
          <a:p>
            <a:r>
              <a:rPr lang="en-US" sz="2000" dirty="0">
                <a:solidFill>
                  <a:srgbClr val="202124"/>
                </a:solidFill>
                <a:latin typeface="Arial" panose="020B0604020202020204" pitchFamily="34" charset="0"/>
                <a:cs typeface="Arial" panose="020B0604020202020204" pitchFamily="34" charset="0"/>
              </a:rPr>
              <a:t>In many of the college the data about the company that are visiting to a particular college happening only through social media unofficially</a:t>
            </a:r>
            <a:endParaRPr lang="en-US" sz="2000" b="0" i="0" dirty="0">
              <a:solidFill>
                <a:srgbClr val="202124"/>
              </a:solidFill>
              <a:effectLst/>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So,the</a:t>
            </a:r>
            <a:r>
              <a:rPr lang="en-US" dirty="0">
                <a:latin typeface="Arial" panose="020B0604020202020204" pitchFamily="34" charset="0"/>
                <a:cs typeface="Arial" panose="020B0604020202020204" pitchFamily="34" charset="0"/>
              </a:rPr>
              <a:t> proposed placement portal system will be helpful for both admin and student to keep track</a:t>
            </a:r>
          </a:p>
        </p:txBody>
      </p:sp>
    </p:spTree>
    <p:extLst>
      <p:ext uri="{BB962C8B-B14F-4D97-AF65-F5344CB8AC3E}">
        <p14:creationId xmlns:p14="http://schemas.microsoft.com/office/powerpoint/2010/main" val="62352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8B61-77AC-9D16-3CA8-9EE9A48181C0}"/>
              </a:ext>
            </a:extLst>
          </p:cNvPr>
          <p:cNvSpPr>
            <a:spLocks noGrp="1"/>
          </p:cNvSpPr>
          <p:nvPr>
            <p:ph type="title"/>
          </p:nvPr>
        </p:nvSpPr>
        <p:spPr>
          <a:xfrm>
            <a:off x="371475" y="240375"/>
            <a:ext cx="8902527" cy="2309939"/>
          </a:xfrm>
        </p:spPr>
        <p:txBody>
          <a:bodyPr>
            <a:normAutofit fontScale="90000"/>
          </a:bodyPr>
          <a:lstStyle/>
          <a:p>
            <a:r>
              <a:rPr lang="en-US" dirty="0"/>
              <a:t>                    </a:t>
            </a:r>
            <a:r>
              <a:rPr lang="en-US" dirty="0">
                <a:latin typeface="Arial" panose="020B0604020202020204" pitchFamily="34" charset="0"/>
                <a:cs typeface="Arial" panose="020B0604020202020204" pitchFamily="34" charset="0"/>
              </a:rPr>
              <a:t>INTRODUCTION</a:t>
            </a:r>
            <a:br>
              <a:rPr lang="en-US" dirty="0">
                <a:latin typeface="Arial" panose="020B0604020202020204" pitchFamily="34" charset="0"/>
                <a:cs typeface="Arial" panose="020B0604020202020204" pitchFamily="34" charset="0"/>
              </a:rPr>
            </a:br>
            <a:r>
              <a:rPr lang="en-US" sz="2700" dirty="0">
                <a:solidFill>
                  <a:schemeClr val="tx1"/>
                </a:solidFill>
                <a:latin typeface="Arial" panose="020B0604020202020204" pitchFamily="34" charset="0"/>
                <a:cs typeface="Arial" panose="020B0604020202020204" pitchFamily="34" charset="0"/>
              </a:rPr>
              <a:t>SOLUTION</a:t>
            </a:r>
            <a:br>
              <a:rPr lang="en-US" sz="2700" dirty="0">
                <a:solidFill>
                  <a:schemeClr val="tx1"/>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       The proposed idea is to provide most convenient and easy way to keep track of the companies that are visited to the college and provide information to the student.</a:t>
            </a:r>
            <a:br>
              <a:rPr lang="en-US" sz="2000" dirty="0">
                <a:solidFill>
                  <a:schemeClr val="tx1"/>
                </a:solidFill>
                <a:latin typeface="Arial" panose="020B0604020202020204" pitchFamily="34" charset="0"/>
                <a:cs typeface="Arial" panose="020B0604020202020204" pitchFamily="34" charset="0"/>
              </a:rPr>
            </a:br>
            <a:endParaRPr lang="en-US" dirty="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420B57A-1935-EC2F-EB2F-4AE01900CC6C}"/>
              </a:ext>
            </a:extLst>
          </p:cNvPr>
          <p:cNvSpPr>
            <a:spLocks noGrp="1"/>
          </p:cNvSpPr>
          <p:nvPr>
            <p:ph type="body" idx="1"/>
          </p:nvPr>
        </p:nvSpPr>
        <p:spPr>
          <a:xfrm>
            <a:off x="677334" y="2737245"/>
            <a:ext cx="4185623" cy="576262"/>
          </a:xfrm>
        </p:spPr>
        <p:txBody>
          <a:bodyPr/>
          <a:lstStyle/>
          <a:p>
            <a:r>
              <a:rPr lang="en-US" sz="2400" dirty="0">
                <a:solidFill>
                  <a:schemeClr val="tx1"/>
                </a:solidFill>
                <a:latin typeface="Arial" panose="020B0604020202020204" pitchFamily="34" charset="0"/>
                <a:cs typeface="Arial" panose="020B0604020202020204" pitchFamily="34" charset="0"/>
              </a:rPr>
              <a:t>ADMIN CAN</a:t>
            </a:r>
            <a:endParaRPr lang="en-US" dirty="0">
              <a:solidFill>
                <a:schemeClr val="tx1"/>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0FF619D9-CC26-DFC2-0621-94531E93CD4E}"/>
              </a:ext>
            </a:extLst>
          </p:cNvPr>
          <p:cNvSpPr>
            <a:spLocks noGrp="1"/>
          </p:cNvSpPr>
          <p:nvPr>
            <p:ph sz="half" idx="2"/>
          </p:nvPr>
        </p:nvSpPr>
        <p:spPr>
          <a:xfrm>
            <a:off x="532870" y="3429000"/>
            <a:ext cx="4185623" cy="3304117"/>
          </a:xfrm>
        </p:spPr>
        <p:txBody>
          <a:bodyPr>
            <a:normAutofit lnSpcReduction="10000"/>
          </a:bodyPr>
          <a:lstStyle/>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Post the company details</a:t>
            </a:r>
          </a:p>
          <a:p>
            <a:pPr marL="0" indent="0">
              <a:buNone/>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Explore about for a company  how many student are eligible and applied</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Can view the queries submitted by the student</a:t>
            </a:r>
            <a:endParaRPr lang="en-US" sz="1800" dirty="0">
              <a:latin typeface="Arial" panose="020B0604020202020204" pitchFamily="34" charset="0"/>
              <a:cs typeface="Arial" panose="020B0604020202020204" pitchFamily="34" charset="0"/>
            </a:endParaRPr>
          </a:p>
          <a:p>
            <a:endParaRPr lang="en-US" dirty="0"/>
          </a:p>
        </p:txBody>
      </p:sp>
      <p:sp>
        <p:nvSpPr>
          <p:cNvPr id="5" name="Text Placeholder 4">
            <a:extLst>
              <a:ext uri="{FF2B5EF4-FFF2-40B4-BE49-F238E27FC236}">
                <a16:creationId xmlns:a16="http://schemas.microsoft.com/office/drawing/2014/main" id="{6691DEF4-FDBD-5492-1E63-C783D6DB80AE}"/>
              </a:ext>
            </a:extLst>
          </p:cNvPr>
          <p:cNvSpPr>
            <a:spLocks noGrp="1"/>
          </p:cNvSpPr>
          <p:nvPr>
            <p:ph type="body" sz="quarter" idx="3"/>
          </p:nvPr>
        </p:nvSpPr>
        <p:spPr>
          <a:xfrm>
            <a:off x="5088383" y="2665808"/>
            <a:ext cx="4185618" cy="576262"/>
          </a:xfrm>
        </p:spPr>
        <p:txBody>
          <a:bodyPr/>
          <a:lstStyle/>
          <a:p>
            <a:endParaRPr lang="en-US" sz="2400" dirty="0"/>
          </a:p>
          <a:p>
            <a:r>
              <a:rPr lang="en-US" dirty="0">
                <a:solidFill>
                  <a:schemeClr val="tx1"/>
                </a:solidFill>
                <a:latin typeface="Arial" panose="020B0604020202020204" pitchFamily="34" charset="0"/>
                <a:cs typeface="Arial" panose="020B0604020202020204" pitchFamily="34" charset="0"/>
              </a:rPr>
              <a:t>STUDENT CAN</a:t>
            </a:r>
          </a:p>
        </p:txBody>
      </p:sp>
      <p:sp>
        <p:nvSpPr>
          <p:cNvPr id="6" name="Content Placeholder 5">
            <a:extLst>
              <a:ext uri="{FF2B5EF4-FFF2-40B4-BE49-F238E27FC236}">
                <a16:creationId xmlns:a16="http://schemas.microsoft.com/office/drawing/2014/main" id="{DB2E5CB9-12B5-4CF5-BE30-EB14E1E4D6E7}"/>
              </a:ext>
            </a:extLst>
          </p:cNvPr>
          <p:cNvSpPr>
            <a:spLocks noGrp="1"/>
          </p:cNvSpPr>
          <p:nvPr>
            <p:ph sz="quarter" idx="4"/>
          </p:nvPr>
        </p:nvSpPr>
        <p:spPr>
          <a:xfrm>
            <a:off x="5088383" y="3313507"/>
            <a:ext cx="4185617" cy="3304117"/>
          </a:xfrm>
        </p:spPr>
        <p:txBody>
          <a:bodyPr>
            <a:normAutofit lnSpcReduction="10000"/>
          </a:bodyPr>
          <a:lstStyle/>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Student can view all the companies and apply for only eligible companies</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Student can keep track of the eligible companies</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Can post any queries related to the application or company to the admin </a:t>
            </a:r>
          </a:p>
          <a:p>
            <a:endParaRPr lang="en-US" dirty="0"/>
          </a:p>
        </p:txBody>
      </p:sp>
    </p:spTree>
    <p:extLst>
      <p:ext uri="{BB962C8B-B14F-4D97-AF65-F5344CB8AC3E}">
        <p14:creationId xmlns:p14="http://schemas.microsoft.com/office/powerpoint/2010/main" val="247249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2115B5-5AC7-93B3-8DAC-0C08A4DDCF44}"/>
              </a:ext>
            </a:extLst>
          </p:cNvPr>
          <p:cNvSpPr>
            <a:spLocks noGrp="1"/>
          </p:cNvSpPr>
          <p:nvPr>
            <p:ph type="title"/>
          </p:nvPr>
        </p:nvSpPr>
        <p:spPr>
          <a:xfrm>
            <a:off x="7880301" y="1264443"/>
            <a:ext cx="2787699" cy="1256180"/>
          </a:xfrm>
        </p:spPr>
        <p:txBody>
          <a:bodyPr anchor="ctr">
            <a:normAutofit/>
          </a:bodyPr>
          <a:lstStyle/>
          <a:p>
            <a:r>
              <a:rPr lang="en-US" dirty="0">
                <a:solidFill>
                  <a:schemeClr val="tx1"/>
                </a:solidFill>
                <a:latin typeface="Arial" panose="020B0604020202020204" pitchFamily="34" charset="0"/>
                <a:cs typeface="Arial" panose="020B0604020202020204" pitchFamily="34" charset="0"/>
              </a:rPr>
              <a:t>OBJECTIVE</a:t>
            </a:r>
          </a:p>
        </p:txBody>
      </p:sp>
      <p:pic>
        <p:nvPicPr>
          <p:cNvPr id="7" name="Picture 6" descr="A light bulb with brain inside">
            <a:extLst>
              <a:ext uri="{FF2B5EF4-FFF2-40B4-BE49-F238E27FC236}">
                <a16:creationId xmlns:a16="http://schemas.microsoft.com/office/drawing/2014/main" id="{9F5B88A2-A37C-42CF-660E-82E4B22325B3}"/>
              </a:ext>
            </a:extLst>
          </p:cNvPr>
          <p:cNvPicPr>
            <a:picLocks noChangeAspect="1"/>
          </p:cNvPicPr>
          <p:nvPr/>
        </p:nvPicPr>
        <p:blipFill rotWithShape="1">
          <a:blip r:embed="rId2">
            <a:extLst>
              <a:ext uri="{28A0092B-C50C-407E-A947-70E740481C1C}">
                <a14:useLocalDpi xmlns:a14="http://schemas.microsoft.com/office/drawing/2010/main" val="0"/>
              </a:ext>
            </a:extLst>
          </a:blip>
          <a:srcRect l="-1" r="1866" b="8312"/>
          <a:stretch/>
        </p:blipFill>
        <p:spPr>
          <a:xfrm>
            <a:off x="968376" y="1168399"/>
            <a:ext cx="3374713" cy="4232276"/>
          </a:xfrm>
          <a:prstGeom prst="rect">
            <a:avLst/>
          </a:prstGeom>
        </p:spPr>
      </p:pic>
      <p:sp>
        <p:nvSpPr>
          <p:cNvPr id="3" name="Content Placeholder 2">
            <a:extLst>
              <a:ext uri="{FF2B5EF4-FFF2-40B4-BE49-F238E27FC236}">
                <a16:creationId xmlns:a16="http://schemas.microsoft.com/office/drawing/2014/main" id="{FFF5F01B-21A4-43D8-A21C-B76765A0CD58}"/>
              </a:ext>
            </a:extLst>
          </p:cNvPr>
          <p:cNvSpPr>
            <a:spLocks noGrp="1"/>
          </p:cNvSpPr>
          <p:nvPr>
            <p:ph idx="1"/>
          </p:nvPr>
        </p:nvSpPr>
        <p:spPr>
          <a:xfrm>
            <a:off x="7181725" y="2837329"/>
            <a:ext cx="4512988" cy="3317938"/>
          </a:xfrm>
        </p:spPr>
        <p:txBody>
          <a:bodyPr anchor="t">
            <a:normAutofit/>
          </a:bodyPr>
          <a:lstStyle/>
          <a:p>
            <a:r>
              <a:rPr lang="en-US" dirty="0">
                <a:solidFill>
                  <a:schemeClr val="tx1"/>
                </a:solidFill>
                <a:latin typeface="Arial" panose="020B0604020202020204" pitchFamily="34" charset="0"/>
                <a:cs typeface="Arial" panose="020B0604020202020204" pitchFamily="34" charset="0"/>
              </a:rPr>
              <a:t>The main objective of this project to help student and admin of the college to </a:t>
            </a:r>
            <a:r>
              <a:rPr lang="en-US" dirty="0" err="1">
                <a:solidFill>
                  <a:schemeClr val="tx1"/>
                </a:solidFill>
                <a:latin typeface="Arial" panose="020B0604020202020204" pitchFamily="34" charset="0"/>
                <a:cs typeface="Arial" panose="020B0604020202020204" pitchFamily="34" charset="0"/>
              </a:rPr>
              <a:t>post,view,apply</a:t>
            </a:r>
            <a:r>
              <a:rPr lang="en-US" dirty="0">
                <a:solidFill>
                  <a:schemeClr val="tx1"/>
                </a:solidFill>
                <a:latin typeface="Arial" panose="020B0604020202020204" pitchFamily="34" charset="0"/>
                <a:cs typeface="Arial" panose="020B0604020202020204" pitchFamily="34" charset="0"/>
              </a:rPr>
              <a:t> for the visited companies.</a:t>
            </a:r>
          </a:p>
          <a:p>
            <a:pPr marL="0" indent="0">
              <a:buNone/>
            </a:pP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It can be easily accessible and can save the time of both student and admin</a:t>
            </a:r>
          </a:p>
          <a:p>
            <a:endParaRPr lang="en-US" dirty="0">
              <a:solidFill>
                <a:srgbClr val="FFFFFF"/>
              </a:solidFill>
            </a:endParaRPr>
          </a:p>
        </p:txBody>
      </p:sp>
    </p:spTree>
    <p:extLst>
      <p:ext uri="{BB962C8B-B14F-4D97-AF65-F5344CB8AC3E}">
        <p14:creationId xmlns:p14="http://schemas.microsoft.com/office/powerpoint/2010/main" val="36441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5C9C-87D5-EAAC-8E08-A7748335FBF5}"/>
              </a:ext>
            </a:extLst>
          </p:cNvPr>
          <p:cNvSpPr>
            <a:spLocks noGrp="1"/>
          </p:cNvSpPr>
          <p:nvPr>
            <p:ph type="title"/>
          </p:nvPr>
        </p:nvSpPr>
        <p:spPr>
          <a:xfrm>
            <a:off x="677334" y="609600"/>
            <a:ext cx="8596668" cy="1320800"/>
          </a:xfrm>
        </p:spPr>
        <p:txBody>
          <a:bodyPr anchor="t">
            <a:normAutofit/>
          </a:bodyPr>
          <a:lstStyle/>
          <a:p>
            <a:r>
              <a:rPr lang="en-US" dirty="0">
                <a:latin typeface="Arial" panose="020B0604020202020204" pitchFamily="34" charset="0"/>
                <a:cs typeface="Arial" panose="020B0604020202020204" pitchFamily="34" charset="0"/>
              </a:rPr>
              <a:t>TOOLS AND TECHNOLOGIES USED</a:t>
            </a:r>
          </a:p>
        </p:txBody>
      </p:sp>
      <p:sp>
        <p:nvSpPr>
          <p:cNvPr id="3" name="Content Placeholder 2">
            <a:extLst>
              <a:ext uri="{FF2B5EF4-FFF2-40B4-BE49-F238E27FC236}">
                <a16:creationId xmlns:a16="http://schemas.microsoft.com/office/drawing/2014/main" id="{DB45F340-3B57-EE4F-3962-A3A45ACBD972}"/>
              </a:ext>
            </a:extLst>
          </p:cNvPr>
          <p:cNvSpPr>
            <a:spLocks noGrp="1"/>
          </p:cNvSpPr>
          <p:nvPr>
            <p:ph idx="1"/>
          </p:nvPr>
        </p:nvSpPr>
        <p:spPr>
          <a:xfrm>
            <a:off x="6336287" y="2160589"/>
            <a:ext cx="2934714" cy="3880773"/>
          </a:xfrm>
        </p:spPr>
        <p:txBody>
          <a:bodyPr>
            <a:normAutofit lnSpcReduction="10000"/>
          </a:bodyPr>
          <a:lstStyle/>
          <a:p>
            <a:pPr>
              <a:lnSpc>
                <a:spcPct val="90000"/>
              </a:lnSpc>
            </a:pPr>
            <a:r>
              <a:rPr lang="en-US" sz="1700" dirty="0">
                <a:latin typeface="Arial" panose="020B0604020202020204" pitchFamily="34" charset="0"/>
                <a:cs typeface="Arial" panose="020B0604020202020204" pitchFamily="34" charset="0"/>
              </a:rPr>
              <a:t>Physical work model(draw.io)</a:t>
            </a:r>
          </a:p>
          <a:p>
            <a:pPr>
              <a:lnSpc>
                <a:spcPct val="90000"/>
              </a:lnSpc>
            </a:pPr>
            <a:endParaRPr lang="en-US" sz="1700" dirty="0">
              <a:latin typeface="Arial" panose="020B0604020202020204" pitchFamily="34" charset="0"/>
              <a:cs typeface="Arial" panose="020B0604020202020204" pitchFamily="34" charset="0"/>
            </a:endParaRPr>
          </a:p>
          <a:p>
            <a:pPr>
              <a:lnSpc>
                <a:spcPct val="90000"/>
              </a:lnSpc>
            </a:pPr>
            <a:r>
              <a:rPr lang="en-US" sz="1700" dirty="0">
                <a:latin typeface="Arial" panose="020B0604020202020204" pitchFamily="34" charset="0"/>
                <a:cs typeface="Arial" panose="020B0604020202020204" pitchFamily="34" charset="0"/>
              </a:rPr>
              <a:t>UI/UX Design(Figma)                                           </a:t>
            </a:r>
          </a:p>
          <a:p>
            <a:pPr>
              <a:lnSpc>
                <a:spcPct val="90000"/>
              </a:lnSpc>
            </a:pPr>
            <a:endParaRPr lang="en-US" sz="1700" dirty="0">
              <a:latin typeface="Arial" panose="020B0604020202020204" pitchFamily="34" charset="0"/>
              <a:cs typeface="Arial" panose="020B0604020202020204" pitchFamily="34" charset="0"/>
            </a:endParaRPr>
          </a:p>
          <a:p>
            <a:pPr>
              <a:lnSpc>
                <a:spcPct val="90000"/>
              </a:lnSpc>
            </a:pPr>
            <a:r>
              <a:rPr lang="en-US" sz="1700" dirty="0">
                <a:latin typeface="Arial" panose="020B0604020202020204" pitchFamily="34" charset="0"/>
                <a:cs typeface="Arial" panose="020B0604020202020204" pitchFamily="34" charset="0"/>
              </a:rPr>
              <a:t>Database(MSSQL Server)</a:t>
            </a:r>
          </a:p>
          <a:p>
            <a:pPr>
              <a:lnSpc>
                <a:spcPct val="90000"/>
              </a:lnSpc>
            </a:pPr>
            <a:endParaRPr lang="en-US" sz="1700" dirty="0">
              <a:latin typeface="Arial" panose="020B0604020202020204" pitchFamily="34" charset="0"/>
              <a:cs typeface="Arial" panose="020B0604020202020204" pitchFamily="34" charset="0"/>
            </a:endParaRPr>
          </a:p>
          <a:p>
            <a:pPr>
              <a:lnSpc>
                <a:spcPct val="90000"/>
              </a:lnSpc>
            </a:pPr>
            <a:r>
              <a:rPr lang="en-US" sz="1700" dirty="0">
                <a:latin typeface="Arial" panose="020B0604020202020204" pitchFamily="34" charset="0"/>
                <a:cs typeface="Arial" panose="020B0604020202020204" pitchFamily="34" charset="0"/>
              </a:rPr>
              <a:t>Backend(Java Spring boot)</a:t>
            </a:r>
          </a:p>
          <a:p>
            <a:pPr marL="0" indent="0">
              <a:lnSpc>
                <a:spcPct val="90000"/>
              </a:lnSpc>
              <a:buNone/>
            </a:pPr>
            <a:endParaRPr lang="en-US" sz="1700" dirty="0">
              <a:latin typeface="Arial" panose="020B0604020202020204" pitchFamily="34" charset="0"/>
              <a:cs typeface="Arial" panose="020B0604020202020204" pitchFamily="34" charset="0"/>
            </a:endParaRPr>
          </a:p>
          <a:p>
            <a:pPr>
              <a:lnSpc>
                <a:spcPct val="90000"/>
              </a:lnSpc>
            </a:pPr>
            <a:r>
              <a:rPr lang="en-US" sz="1700" dirty="0">
                <a:latin typeface="Arial" panose="020B0604020202020204" pitchFamily="34" charset="0"/>
                <a:cs typeface="Arial" panose="020B0604020202020204" pitchFamily="34" charset="0"/>
              </a:rPr>
              <a:t>Frontend(React.js)</a:t>
            </a:r>
          </a:p>
        </p:txBody>
      </p:sp>
      <p:pic>
        <p:nvPicPr>
          <p:cNvPr id="5" name="Picture 4" descr="A computer with tools and gears&#10;&#10;Description automatically generated">
            <a:extLst>
              <a:ext uri="{FF2B5EF4-FFF2-40B4-BE49-F238E27FC236}">
                <a16:creationId xmlns:a16="http://schemas.microsoft.com/office/drawing/2014/main" id="{06498179-5039-EFC9-F6E1-D738A5B565E0}"/>
              </a:ext>
            </a:extLst>
          </p:cNvPr>
          <p:cNvPicPr>
            <a:picLocks noChangeAspect="1"/>
          </p:cNvPicPr>
          <p:nvPr/>
        </p:nvPicPr>
        <p:blipFill rotWithShape="1">
          <a:blip r:embed="rId2">
            <a:extLst>
              <a:ext uri="{28A0092B-C50C-407E-A947-70E740481C1C}">
                <a14:useLocalDpi xmlns:a14="http://schemas.microsoft.com/office/drawing/2010/main" val="0"/>
              </a:ext>
            </a:extLst>
          </a:blip>
          <a:srcRect t="4553" r="3" b="3"/>
          <a:stretch/>
        </p:blipFill>
        <p:spPr>
          <a:xfrm>
            <a:off x="677334" y="2159331"/>
            <a:ext cx="5423429" cy="3882362"/>
          </a:xfrm>
          <a:prstGeom prst="rect">
            <a:avLst/>
          </a:prstGeom>
        </p:spPr>
      </p:pic>
    </p:spTree>
    <p:extLst>
      <p:ext uri="{BB962C8B-B14F-4D97-AF65-F5344CB8AC3E}">
        <p14:creationId xmlns:p14="http://schemas.microsoft.com/office/powerpoint/2010/main" val="88280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7CFD-DFAB-A04D-D5B2-E84D35149AC7}"/>
              </a:ext>
            </a:extLst>
          </p:cNvPr>
          <p:cNvSpPr>
            <a:spLocks noGrp="1"/>
          </p:cNvSpPr>
          <p:nvPr>
            <p:ph type="title"/>
          </p:nvPr>
        </p:nvSpPr>
        <p:spPr>
          <a:xfrm>
            <a:off x="2466360" y="219075"/>
            <a:ext cx="5228166" cy="742950"/>
          </a:xfrm>
        </p:spPr>
        <p:txBody>
          <a:bodyPr>
            <a:normAutofit fontScale="90000"/>
          </a:bodyPr>
          <a:lstStyle/>
          <a:p>
            <a:r>
              <a:rPr lang="en-US" dirty="0">
                <a:latin typeface="Arial" panose="020B0604020202020204" pitchFamily="34" charset="0"/>
                <a:cs typeface="Arial" panose="020B0604020202020204" pitchFamily="34" charset="0"/>
              </a:rPr>
              <a:t>PHYSICAL WORK MODEL</a:t>
            </a:r>
          </a:p>
        </p:txBody>
      </p:sp>
      <p:pic>
        <p:nvPicPr>
          <p:cNvPr id="5" name="Content Placeholder 4" descr="A screenshot of a computer">
            <a:extLst>
              <a:ext uri="{FF2B5EF4-FFF2-40B4-BE49-F238E27FC236}">
                <a16:creationId xmlns:a16="http://schemas.microsoft.com/office/drawing/2014/main" id="{C6CF2EE7-4592-4747-6B1F-A377BE2356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768" y="1057274"/>
            <a:ext cx="8755971" cy="5294365"/>
          </a:xfrm>
        </p:spPr>
      </p:pic>
    </p:spTree>
    <p:extLst>
      <p:ext uri="{BB962C8B-B14F-4D97-AF65-F5344CB8AC3E}">
        <p14:creationId xmlns:p14="http://schemas.microsoft.com/office/powerpoint/2010/main" val="292389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D22B-EC90-9F68-375D-DD56534683F1}"/>
              </a:ext>
            </a:extLst>
          </p:cNvPr>
          <p:cNvSpPr>
            <a:spLocks noGrp="1"/>
          </p:cNvSpPr>
          <p:nvPr>
            <p:ph type="title"/>
          </p:nvPr>
        </p:nvSpPr>
        <p:spPr>
          <a:xfrm>
            <a:off x="3515784" y="247651"/>
            <a:ext cx="3199341" cy="647700"/>
          </a:xfrm>
        </p:spPr>
        <p:txBody>
          <a:bodyPr/>
          <a:lstStyle/>
          <a:p>
            <a:r>
              <a:rPr lang="en-US" dirty="0">
                <a:latin typeface="Arial" panose="020B0604020202020204" pitchFamily="34" charset="0"/>
                <a:cs typeface="Arial" panose="020B0604020202020204" pitchFamily="34" charset="0"/>
              </a:rPr>
              <a:t>WORKFLOW</a:t>
            </a:r>
          </a:p>
        </p:txBody>
      </p:sp>
      <p:graphicFrame>
        <p:nvGraphicFramePr>
          <p:cNvPr id="4" name="Content Placeholder 3">
            <a:extLst>
              <a:ext uri="{FF2B5EF4-FFF2-40B4-BE49-F238E27FC236}">
                <a16:creationId xmlns:a16="http://schemas.microsoft.com/office/drawing/2014/main" id="{A5A2614F-6414-1899-40A2-BE203E43A419}"/>
              </a:ext>
            </a:extLst>
          </p:cNvPr>
          <p:cNvGraphicFramePr>
            <a:graphicFrameLocks noGrp="1"/>
          </p:cNvGraphicFramePr>
          <p:nvPr>
            <p:ph idx="1"/>
            <p:extLst>
              <p:ext uri="{D42A27DB-BD31-4B8C-83A1-F6EECF244321}">
                <p14:modId xmlns:p14="http://schemas.microsoft.com/office/powerpoint/2010/main" val="1980440213"/>
              </p:ext>
            </p:extLst>
          </p:nvPr>
        </p:nvGraphicFramePr>
        <p:xfrm>
          <a:off x="677863" y="1930400"/>
          <a:ext cx="8596312" cy="411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71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7A6B3-1490-A94C-D97E-B487B9BE6EB8}"/>
              </a:ext>
            </a:extLst>
          </p:cNvPr>
          <p:cNvSpPr>
            <a:spLocks noGrp="1"/>
          </p:cNvSpPr>
          <p:nvPr>
            <p:ph type="title"/>
          </p:nvPr>
        </p:nvSpPr>
        <p:spPr>
          <a:xfrm>
            <a:off x="2334684" y="295275"/>
            <a:ext cx="6152091" cy="809625"/>
          </a:xfrm>
        </p:spPr>
        <p:txBody>
          <a:bodyPr>
            <a:normAutofit fontScale="90000"/>
          </a:bodyPr>
          <a:lstStyle/>
          <a:p>
            <a:r>
              <a:rPr lang="en-US" dirty="0">
                <a:latin typeface="Arial" panose="020B0604020202020204" pitchFamily="34" charset="0"/>
                <a:cs typeface="Arial" panose="020B0604020202020204" pitchFamily="34" charset="0"/>
              </a:rPr>
              <a:t>HIGH LEVEL ARCHITECTURE</a:t>
            </a:r>
          </a:p>
        </p:txBody>
      </p:sp>
      <p:sp>
        <p:nvSpPr>
          <p:cNvPr id="5" name="Flowchart: Connector 4">
            <a:extLst>
              <a:ext uri="{FF2B5EF4-FFF2-40B4-BE49-F238E27FC236}">
                <a16:creationId xmlns:a16="http://schemas.microsoft.com/office/drawing/2014/main" id="{96C63E9D-0357-685B-41B6-FE2E7C4C6AF0}"/>
              </a:ext>
            </a:extLst>
          </p:cNvPr>
          <p:cNvSpPr/>
          <p:nvPr/>
        </p:nvSpPr>
        <p:spPr>
          <a:xfrm>
            <a:off x="1590678" y="3428998"/>
            <a:ext cx="2009772" cy="177165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21D7FCC-D6BC-CFD3-22EA-14E07E13D153}"/>
              </a:ext>
            </a:extLst>
          </p:cNvPr>
          <p:cNvSpPr>
            <a:spLocks noGrp="1"/>
          </p:cNvSpPr>
          <p:nvPr>
            <p:ph idx="1"/>
          </p:nvPr>
        </p:nvSpPr>
        <p:spPr>
          <a:xfrm>
            <a:off x="4248150" y="3428998"/>
            <a:ext cx="2066925" cy="181927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tx1"/>
                </a:solidFill>
                <a:latin typeface="Arial" panose="020B0604020202020204" pitchFamily="34" charset="0"/>
                <a:cs typeface="Arial" panose="020B0604020202020204" pitchFamily="34" charset="0"/>
              </a:rPr>
              <a:t>SPRING BOOT(java)</a:t>
            </a:r>
            <a:endParaRPr lang="en-US" dirty="0">
              <a:solidFill>
                <a:schemeClr val="tx1"/>
              </a:solidFill>
            </a:endParaRPr>
          </a:p>
        </p:txBody>
      </p:sp>
      <p:sp>
        <p:nvSpPr>
          <p:cNvPr id="8" name="Flowchart: Connector 7">
            <a:extLst>
              <a:ext uri="{FF2B5EF4-FFF2-40B4-BE49-F238E27FC236}">
                <a16:creationId xmlns:a16="http://schemas.microsoft.com/office/drawing/2014/main" id="{1E9B1018-7C45-F231-C301-47497BE392E3}"/>
              </a:ext>
            </a:extLst>
          </p:cNvPr>
          <p:cNvSpPr/>
          <p:nvPr/>
        </p:nvSpPr>
        <p:spPr>
          <a:xfrm>
            <a:off x="6896099" y="3428998"/>
            <a:ext cx="1943101" cy="177165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Curved Down 10">
            <a:extLst>
              <a:ext uri="{FF2B5EF4-FFF2-40B4-BE49-F238E27FC236}">
                <a16:creationId xmlns:a16="http://schemas.microsoft.com/office/drawing/2014/main" id="{AB64FA95-E63C-7862-071A-196159663347}"/>
              </a:ext>
            </a:extLst>
          </p:cNvPr>
          <p:cNvSpPr/>
          <p:nvPr/>
        </p:nvSpPr>
        <p:spPr>
          <a:xfrm>
            <a:off x="2619374" y="2619373"/>
            <a:ext cx="2676527" cy="80962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Down 11">
            <a:extLst>
              <a:ext uri="{FF2B5EF4-FFF2-40B4-BE49-F238E27FC236}">
                <a16:creationId xmlns:a16="http://schemas.microsoft.com/office/drawing/2014/main" id="{5769E271-2F80-4710-AD36-F7AF90CE3AE1}"/>
              </a:ext>
            </a:extLst>
          </p:cNvPr>
          <p:cNvSpPr/>
          <p:nvPr/>
        </p:nvSpPr>
        <p:spPr>
          <a:xfrm flipV="1">
            <a:off x="5105401" y="5229222"/>
            <a:ext cx="2838449" cy="942976"/>
          </a:xfrm>
          <a:prstGeom prst="curvedDownArrow">
            <a:avLst>
              <a:gd name="adj1" fmla="val 25000"/>
              <a:gd name="adj2" fmla="val 31545"/>
              <a:gd name="adj3" fmla="val 1893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9D62CC-243A-CEC6-20CF-A704B2DA2D96}"/>
              </a:ext>
            </a:extLst>
          </p:cNvPr>
          <p:cNvSpPr txBox="1"/>
          <p:nvPr/>
        </p:nvSpPr>
        <p:spPr>
          <a:xfrm>
            <a:off x="2028827" y="3948794"/>
            <a:ext cx="143827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MSSQL SERVER</a:t>
            </a:r>
          </a:p>
        </p:txBody>
      </p:sp>
      <p:sp>
        <p:nvSpPr>
          <p:cNvPr id="14" name="TextBox 13">
            <a:extLst>
              <a:ext uri="{FF2B5EF4-FFF2-40B4-BE49-F238E27FC236}">
                <a16:creationId xmlns:a16="http://schemas.microsoft.com/office/drawing/2014/main" id="{5E2CE599-C031-7333-6416-8811E3339D40}"/>
              </a:ext>
            </a:extLst>
          </p:cNvPr>
          <p:cNvSpPr txBox="1"/>
          <p:nvPr/>
        </p:nvSpPr>
        <p:spPr>
          <a:xfrm>
            <a:off x="7253287" y="4106343"/>
            <a:ext cx="126682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REACT JS</a:t>
            </a:r>
          </a:p>
        </p:txBody>
      </p:sp>
    </p:spTree>
    <p:extLst>
      <p:ext uri="{BB962C8B-B14F-4D97-AF65-F5344CB8AC3E}">
        <p14:creationId xmlns:p14="http://schemas.microsoft.com/office/powerpoint/2010/main" val="366632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ppt_w</p:attrName>
                                        </p:attrNameLst>
                                      </p:cBhvr>
                                      <p:tavLst>
                                        <p:tav tm="0" fmla="#ppt_w*sin(2.5*pi*$)">
                                          <p:val>
                                            <p:fltVal val="0"/>
                                          </p:val>
                                        </p:tav>
                                        <p:tav tm="100000">
                                          <p:val>
                                            <p:fltVal val="1"/>
                                          </p:val>
                                        </p:tav>
                                      </p:tavLst>
                                    </p:anim>
                                    <p:anim calcmode="lin" valueType="num">
                                      <p:cBhvr>
                                        <p:cTn id="9"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ppt_w</p:attrName>
                                        </p:attrNameLst>
                                      </p:cBhvr>
                                      <p:tavLst>
                                        <p:tav tm="0" fmla="#ppt_w*sin(2.5*pi*$)">
                                          <p:val>
                                            <p:fltVal val="0"/>
                                          </p:val>
                                        </p:tav>
                                        <p:tav tm="100000">
                                          <p:val>
                                            <p:fltVal val="1"/>
                                          </p:val>
                                        </p:tav>
                                      </p:tavLst>
                                    </p:anim>
                                    <p:anim calcmode="lin" valueType="num">
                                      <p:cBhvr>
                                        <p:cTn id="16" dur="1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7">
                                            <p:bg/>
                                          </p:spTgt>
                                        </p:tgtEl>
                                        <p:attrNameLst>
                                          <p:attrName>style.visibility</p:attrName>
                                        </p:attrNameLst>
                                      </p:cBhvr>
                                      <p:to>
                                        <p:strVal val="visible"/>
                                      </p:to>
                                    </p:set>
                                    <p:animEffect transition="in" filter="fade">
                                      <p:cBhvr>
                                        <p:cTn id="27" dur="1000"/>
                                        <p:tgtEl>
                                          <p:spTgt spid="7">
                                            <p:bg/>
                                          </p:spTgt>
                                        </p:tgtEl>
                                      </p:cBhvr>
                                    </p:animEffect>
                                    <p:anim calcmode="lin" valueType="num">
                                      <p:cBhvr>
                                        <p:cTn id="28" dur="1000" fill="hold"/>
                                        <p:tgtEl>
                                          <p:spTgt spid="7">
                                            <p:bg/>
                                          </p:spTgt>
                                        </p:tgtEl>
                                        <p:attrNameLst>
                                          <p:attrName>ppt_w</p:attrName>
                                        </p:attrNameLst>
                                      </p:cBhvr>
                                      <p:tavLst>
                                        <p:tav tm="0" fmla="#ppt_w*sin(2.5*pi*$)">
                                          <p:val>
                                            <p:fltVal val="0"/>
                                          </p:val>
                                        </p:tav>
                                        <p:tav tm="100000">
                                          <p:val>
                                            <p:fltVal val="1"/>
                                          </p:val>
                                        </p:tav>
                                      </p:tavLst>
                                    </p:anim>
                                    <p:anim calcmode="lin" valueType="num">
                                      <p:cBhvr>
                                        <p:cTn id="29" dur="1000" fill="hold"/>
                                        <p:tgtEl>
                                          <p:spTgt spid="7">
                                            <p:bg/>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grpId="0"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anim calcmode="lin" valueType="num">
                                      <p:cBhvr>
                                        <p:cTn id="35"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36" dur="1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ppt_w</p:attrName>
                                        </p:attrNameLst>
                                      </p:cBhvr>
                                      <p:tavLst>
                                        <p:tav tm="0" fmla="#ppt_w*sin(2.5*pi*$)">
                                          <p:val>
                                            <p:fltVal val="0"/>
                                          </p:val>
                                        </p:tav>
                                        <p:tav tm="100000">
                                          <p:val>
                                            <p:fltVal val="1"/>
                                          </p:val>
                                        </p:tav>
                                      </p:tavLst>
                                    </p:anim>
                                    <p:anim calcmode="lin" valueType="num">
                                      <p:cBhvr>
                                        <p:cTn id="49" dur="1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ppt_w</p:attrName>
                                        </p:attrNameLst>
                                      </p:cBhvr>
                                      <p:tavLst>
                                        <p:tav tm="0" fmla="#ppt_w*sin(2.5*pi*$)">
                                          <p:val>
                                            <p:fltVal val="0"/>
                                          </p:val>
                                        </p:tav>
                                        <p:tav tm="100000">
                                          <p:val>
                                            <p:fltVal val="1"/>
                                          </p:val>
                                        </p:tav>
                                      </p:tavLst>
                                    </p:anim>
                                    <p:anim calcmode="lin" valueType="num">
                                      <p:cBhvr>
                                        <p:cTn id="56" dur="1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animBg="1"/>
      <p:bldP spid="8" grpId="0" animBg="1"/>
      <p:bldP spid="11" grpId="0" animBg="1"/>
      <p:bldP spid="12"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A474-842C-E687-A41C-0F17D1D20305}"/>
              </a:ext>
            </a:extLst>
          </p:cNvPr>
          <p:cNvSpPr>
            <a:spLocks noGrp="1"/>
          </p:cNvSpPr>
          <p:nvPr>
            <p:ph type="title"/>
          </p:nvPr>
        </p:nvSpPr>
        <p:spPr>
          <a:xfrm>
            <a:off x="3553884" y="257175"/>
            <a:ext cx="2475441" cy="933450"/>
          </a:xfrm>
        </p:spPr>
        <p:txBody>
          <a:bodyPr>
            <a:normAutofit fontScale="90000"/>
          </a:bodyPr>
          <a:lstStyle/>
          <a:p>
            <a:r>
              <a:rPr lang="en-US" dirty="0">
                <a:latin typeface="Arial" panose="020B0604020202020204" pitchFamily="34" charset="0"/>
                <a:cs typeface="Arial" panose="020B0604020202020204" pitchFamily="34" charset="0"/>
              </a:rPr>
              <a:t>UI DESIGN</a:t>
            </a:r>
          </a:p>
        </p:txBody>
      </p:sp>
      <p:sp>
        <p:nvSpPr>
          <p:cNvPr id="3" name="Text Placeholder 2">
            <a:extLst>
              <a:ext uri="{FF2B5EF4-FFF2-40B4-BE49-F238E27FC236}">
                <a16:creationId xmlns:a16="http://schemas.microsoft.com/office/drawing/2014/main" id="{0D5DE457-EE01-6AC5-2B71-98E058517A49}"/>
              </a:ext>
            </a:extLst>
          </p:cNvPr>
          <p:cNvSpPr>
            <a:spLocks noGrp="1"/>
          </p:cNvSpPr>
          <p:nvPr>
            <p:ph type="body" idx="1"/>
          </p:nvPr>
        </p:nvSpPr>
        <p:spPr>
          <a:xfrm>
            <a:off x="704320" y="1132283"/>
            <a:ext cx="4185623" cy="576262"/>
          </a:xfrm>
        </p:spPr>
        <p:txBody>
          <a:bodyPr/>
          <a:lstStyle/>
          <a:p>
            <a:r>
              <a:rPr lang="en-US" dirty="0">
                <a:latin typeface="Arial" panose="020B0604020202020204" pitchFamily="34" charset="0"/>
                <a:cs typeface="Arial" panose="020B0604020202020204" pitchFamily="34" charset="0"/>
              </a:rPr>
              <a:t>LOGIN PAGE</a:t>
            </a:r>
          </a:p>
        </p:txBody>
      </p:sp>
      <p:pic>
        <p:nvPicPr>
          <p:cNvPr id="14" name="Content Placeholder 13" descr="A screenshot of a computer&#10;&#10;Description automatically generated">
            <a:extLst>
              <a:ext uri="{FF2B5EF4-FFF2-40B4-BE49-F238E27FC236}">
                <a16:creationId xmlns:a16="http://schemas.microsoft.com/office/drawing/2014/main" id="{E698F277-3A1C-E601-1B6E-0751715B36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4" y="1767840"/>
            <a:ext cx="7817486" cy="4805680"/>
          </a:xfrm>
        </p:spPr>
      </p:pic>
    </p:spTree>
    <p:extLst>
      <p:ext uri="{BB962C8B-B14F-4D97-AF65-F5344CB8AC3E}">
        <p14:creationId xmlns:p14="http://schemas.microsoft.com/office/powerpoint/2010/main" val="33187504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A2A69614CF27408B04AEA6EB855940" ma:contentTypeVersion="0" ma:contentTypeDescription="Create a new document." ma:contentTypeScope="" ma:versionID="20a862dddf2dd2ffc7f5f990a8d7dc1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9CFD1D-F80C-45F8-AD87-57B45147F506}"/>
</file>

<file path=customXml/itemProps2.xml><?xml version="1.0" encoding="utf-8"?>
<ds:datastoreItem xmlns:ds="http://schemas.openxmlformats.org/officeDocument/2006/customXml" ds:itemID="{B3BB7A0E-B41B-4FD8-989B-04AF97A75E8A}"/>
</file>

<file path=docProps/app.xml><?xml version="1.0" encoding="utf-8"?>
<Properties xmlns="http://schemas.openxmlformats.org/officeDocument/2006/extended-properties" xmlns:vt="http://schemas.openxmlformats.org/officeDocument/2006/docPropsVTypes">
  <Template>Facet</Template>
  <TotalTime>249</TotalTime>
  <Words>466</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Trebuchet MS</vt:lpstr>
      <vt:lpstr>Wingdings</vt:lpstr>
      <vt:lpstr>Wingdings 3</vt:lpstr>
      <vt:lpstr>Facet</vt:lpstr>
      <vt:lpstr>PLACEMENT PORTAL</vt:lpstr>
      <vt:lpstr>INTRODUCTION</vt:lpstr>
      <vt:lpstr>                    INTRODUCTION SOLUTION         The proposed idea is to provide most convenient and easy way to keep track of the companies that are visited to the college and provide information to the student. </vt:lpstr>
      <vt:lpstr>OBJECTIVE</vt:lpstr>
      <vt:lpstr>TOOLS AND TECHNOLOGIES USED</vt:lpstr>
      <vt:lpstr>PHYSICAL WORK MODEL</vt:lpstr>
      <vt:lpstr>WORKFLOW</vt:lpstr>
      <vt:lpstr>HIGH LEVEL ARCHITECTURE</vt:lpstr>
      <vt:lpstr>UI DESIGN</vt:lpstr>
      <vt:lpstr>UI DESIGN</vt:lpstr>
      <vt:lpstr>UI DESIGN</vt:lpstr>
      <vt:lpstr>UI DESIGN</vt:lpstr>
      <vt:lpstr>UI DESIGN</vt:lpstr>
      <vt:lpstr>UI DESIGN</vt:lpstr>
      <vt:lpstr>ADVANTAGE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PORTAL</dc:title>
  <dc:creator>Swapna M</dc:creator>
  <cp:lastModifiedBy>Swapna M</cp:lastModifiedBy>
  <cp:revision>3</cp:revision>
  <dcterms:created xsi:type="dcterms:W3CDTF">2023-09-10T07:29:04Z</dcterms:created>
  <dcterms:modified xsi:type="dcterms:W3CDTF">2023-09-10T12:37:57Z</dcterms:modified>
</cp:coreProperties>
</file>