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4" r:id="rId5"/>
    <p:sldId id="278" r:id="rId6"/>
    <p:sldId id="273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5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85A95-B7C1-4043-B4FD-1C1E7B6E43C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764589"/>
          </a:xfrm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Travel Management System</a:t>
            </a:r>
          </a:p>
        </p:txBody>
      </p:sp>
      <p:pic>
        <p:nvPicPr>
          <p:cNvPr id="11" name="Picture Placeholder 5" descr="the open road with farmland and mountains alone the side&#10;">
            <a:extLst>
              <a:ext uri="{FF2B5EF4-FFF2-40B4-BE49-F238E27FC236}">
                <a16:creationId xmlns:a16="http://schemas.microsoft.com/office/drawing/2014/main" id="{409D36B1-BF4E-48D0-896C-074691C867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5025" b="15025"/>
          <a:stretch/>
        </p:blipFill>
        <p:spPr>
          <a:xfrm>
            <a:off x="2472493" y="3311318"/>
            <a:ext cx="7519988" cy="350678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9DAD27-AB7D-4F77-A951-E8BCCECED586}"/>
              </a:ext>
            </a:extLst>
          </p:cNvPr>
          <p:cNvSpPr/>
          <p:nvPr/>
        </p:nvSpPr>
        <p:spPr>
          <a:xfrm>
            <a:off x="6356412" y="3959441"/>
            <a:ext cx="5521910" cy="286232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-1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Presented By</a:t>
            </a:r>
          </a:p>
          <a:p>
            <a:r>
              <a:rPr lang="en-US" sz="3600" b="1" spc="-1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       </a:t>
            </a:r>
            <a:r>
              <a:rPr lang="en-US" sz="3600" b="1" cap="none" spc="-1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Monisha Gowrisankar</a:t>
            </a:r>
          </a:p>
          <a:p>
            <a:r>
              <a:rPr lang="en-US" sz="3600" b="1" spc="-1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       EBEON1021437</a:t>
            </a:r>
          </a:p>
          <a:p>
            <a:r>
              <a:rPr lang="en-US" sz="3600" b="1" spc="-1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       2021-6141</a:t>
            </a:r>
          </a:p>
          <a:p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ED28E065-0390-40CB-881A-041D19EC35D5}"/>
              </a:ext>
            </a:extLst>
          </p:cNvPr>
          <p:cNvSpPr txBox="1">
            <a:spLocks/>
          </p:cNvSpPr>
          <p:nvPr/>
        </p:nvSpPr>
        <p:spPr>
          <a:xfrm>
            <a:off x="11869594" y="2531616"/>
            <a:ext cx="45719" cy="639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C642-E423-4090-B23A-56F3E154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85EA-FDAA-4125-AF3F-86513A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A8875-6CB4-4B5A-A3F6-A811FD5E6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09" t="-505" r="37035" b="6903"/>
          <a:stretch/>
        </p:blipFill>
        <p:spPr>
          <a:xfrm>
            <a:off x="471238" y="796955"/>
            <a:ext cx="4713158" cy="5100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167F5-5B29-413D-8361-3CAD79430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9"/>
          <a:stretch/>
        </p:blipFill>
        <p:spPr>
          <a:xfrm>
            <a:off x="5659772" y="738231"/>
            <a:ext cx="4943911" cy="5159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502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0B9B71-9B5D-4949-859F-AC7DD0BAB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5" b="11193"/>
          <a:stretch/>
        </p:blipFill>
        <p:spPr>
          <a:xfrm>
            <a:off x="310393" y="486561"/>
            <a:ext cx="4228051" cy="5478011"/>
          </a:xfrm>
          <a:prstGeom prst="rect">
            <a:avLst/>
          </a:prstGeom>
          <a:solidFill>
            <a:schemeClr val="accent1"/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493492-E752-4A14-81BB-7308AA75B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7086" b="54489"/>
          <a:stretch/>
        </p:blipFill>
        <p:spPr>
          <a:xfrm>
            <a:off x="5103106" y="352339"/>
            <a:ext cx="5123074" cy="2418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608C1-4E9C-49FF-B6BC-327FE2608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3585" b="40131"/>
          <a:stretch/>
        </p:blipFill>
        <p:spPr>
          <a:xfrm>
            <a:off x="5103106" y="3154260"/>
            <a:ext cx="5123074" cy="2810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628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00BA-2CEE-43E6-ABDD-F970EAAB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6252-0CDE-4F04-A7E9-7FAB2545A3D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 can store the Customer details for future purpose using Database and can save the time of the Customers for Renting the vehicles within a short span of time in more simpler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44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6ED3-13A4-4C80-9C81-CB6CC8D7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3D8D8C8-EE6E-4AE2-BBE1-D94D7D460B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542" b="22542"/>
          <a:stretch>
            <a:fillRect/>
          </a:stretch>
        </p:blipFill>
        <p:spPr>
          <a:xfrm>
            <a:off x="0" y="-138767"/>
            <a:ext cx="12188952" cy="5243428"/>
          </a:xfrm>
        </p:spPr>
      </p:pic>
    </p:spTree>
    <p:extLst>
      <p:ext uri="{BB962C8B-B14F-4D97-AF65-F5344CB8AC3E}">
        <p14:creationId xmlns:p14="http://schemas.microsoft.com/office/powerpoint/2010/main" val="213140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88336"/>
            <a:ext cx="4030463" cy="871610"/>
          </a:xfrm>
        </p:spPr>
        <p:txBody>
          <a:bodyPr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  <a:p>
            <a:pPr marL="342900" lvl="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112642" y="863600"/>
            <a:ext cx="1740024" cy="149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859915" y="2688336"/>
            <a:ext cx="1740023" cy="149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9997233" y="4584434"/>
            <a:ext cx="1855433" cy="149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733DF59-A4B2-4E69-B8BA-B4E6D990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522E387-1530-4794-9487-2FB24AFFDC5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The Project Travel Management System Software is for the Customers to rent vehicles.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S</a:t>
            </a:r>
            <a:r>
              <a:rPr lang="en-US" sz="2000" dirty="0"/>
              <a:t>o this way makes their renting more simpler and Stores all their data in the Database.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MySQL is used to Manage the Database.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140-13EA-4FD5-86D5-8CB01B10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BE2F4-B266-4B4C-B590-3B403C9BD60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Travel Management System helps the Customers to makes their renting of vehicles more easier.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Adding the Customers details.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Updating the details of the Customer.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Deleting the Customer Details.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Search particular details of the Customers.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Viewing all the details from the Database.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1CED-D49A-40E7-B19E-03B0A11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9EC1-23DD-443A-A4BF-F5E9D8F2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6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0C33-ADA0-447C-B2FA-FDF7FFD3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C62A-5973-40B3-B786-B3AAC4D1D1E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Travel Management The Customers Can,</a:t>
            </a:r>
          </a:p>
          <a:p>
            <a:pPr marL="0" lvl="0" indent="0">
              <a:buNone/>
            </a:pPr>
            <a:endParaRPr lang="en-US" sz="1800" dirty="0"/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View the Vehicles List.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their Vehicles by simply selecting and providing information from the List displayed.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pdate their details.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Also Delete the details they provided. 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C7FC-2F38-4D62-9741-051F4F2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CB93-4CF3-47E1-8D08-0995F89F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88FA-75E4-4284-A93F-64509800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68492-367C-4330-A5B1-1BC5620324D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Manage the Information of customer details.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Can book anywhere at anytime.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User Friendly.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Easy to use and understand.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3478-EBA3-43D9-8830-C3B8FB9E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1DFA-6CF7-4077-A97A-6B1E47D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72AB-022C-45C8-B533-0BCF7C76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5584-3D16-4C33-A74B-D14F12EA317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Operating System                    : Windows 10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Technology                               : Core Java, adv Java(JDBC)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Development Environment   : Eclipse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Database                                 :MySQL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Software                                    : jdk 1.8.0_202,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jre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1.8.0_202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6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4DEBA9-279B-4E61-B966-021761E985A2}"/>
              </a:ext>
            </a:extLst>
          </p:cNvPr>
          <p:cNvSpPr/>
          <p:nvPr/>
        </p:nvSpPr>
        <p:spPr>
          <a:xfrm>
            <a:off x="4851037" y="0"/>
            <a:ext cx="248992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Output</a:t>
            </a:r>
            <a:endParaRPr lang="en-US" sz="3600" b="1" cap="none" spc="50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7591BA-C772-45BC-84F9-BDCAC8026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" r="46651" b="8567"/>
          <a:stretch/>
        </p:blipFill>
        <p:spPr>
          <a:xfrm>
            <a:off x="449018" y="1249960"/>
            <a:ext cx="3696750" cy="4739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DD83A3-4633-4ED8-8898-5D86FDD14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8" t="57655" r="33641" b="10979"/>
          <a:stretch/>
        </p:blipFill>
        <p:spPr>
          <a:xfrm>
            <a:off x="4552425" y="1249960"/>
            <a:ext cx="5833145" cy="1551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2F1AC-A7D5-4DA0-AA8B-84867C669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15" t="14165" r="20464" b="15065"/>
          <a:stretch/>
        </p:blipFill>
        <p:spPr>
          <a:xfrm>
            <a:off x="4552425" y="2983139"/>
            <a:ext cx="5925425" cy="300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66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B28CF-AF77-4634-A666-8EAC7A8C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23D0-3CA2-4BCB-8D56-AC4CB380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EC70A-CF99-4534-AD26-23ECB331E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57" r="37436" b="18351"/>
          <a:stretch/>
        </p:blipFill>
        <p:spPr>
          <a:xfrm>
            <a:off x="715666" y="654341"/>
            <a:ext cx="3856335" cy="518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DCC2F-19DF-4786-B41B-83260DE5B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" t="3196" r="-1" b="12780"/>
          <a:stretch/>
        </p:blipFill>
        <p:spPr>
          <a:xfrm>
            <a:off x="4915949" y="654341"/>
            <a:ext cx="5612234" cy="518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2488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purl.org/dc/elements/1.1/"/>
    <ds:schemaRef ds:uri="16c05727-aa75-4e4a-9b5f-8a80a1165891"/>
    <ds:schemaRef ds:uri="71af3243-3dd4-4a8d-8c0d-dd76da1f02a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230e9df3-be65-4c73-a93b-d1236ebd677e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271</TotalTime>
  <Words>287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Avenir Next LT Pro</vt:lpstr>
      <vt:lpstr>Avenir Next LT Pro Light</vt:lpstr>
      <vt:lpstr>Berlin Sans FB Demi</vt:lpstr>
      <vt:lpstr>Calibri</vt:lpstr>
      <vt:lpstr>Wingdings</vt:lpstr>
      <vt:lpstr>GradientRiseVTI</vt:lpstr>
      <vt:lpstr>Travel Management System</vt:lpstr>
      <vt:lpstr>CONTENTS</vt:lpstr>
      <vt:lpstr>INTRODUCTION</vt:lpstr>
      <vt:lpstr>Problem statement</vt:lpstr>
      <vt:lpstr>Features</vt:lpstr>
      <vt:lpstr>Advantages</vt:lpstr>
      <vt:lpstr>System Requirements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Management System</dc:title>
  <dc:creator>monisha gowrisankar</dc:creator>
  <cp:lastModifiedBy>monisha gowrisankar</cp:lastModifiedBy>
  <cp:revision>11</cp:revision>
  <dcterms:created xsi:type="dcterms:W3CDTF">2022-01-27T04:48:48Z</dcterms:created>
  <dcterms:modified xsi:type="dcterms:W3CDTF">2022-02-02T06:31:53Z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