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handoutMasterIdLst>
    <p:handoutMasterId r:id="rId17"/>
  </p:handoutMasterIdLst>
  <p:sldIdLst>
    <p:sldId id="286" r:id="rId2"/>
    <p:sldId id="256" r:id="rId3"/>
    <p:sldId id="257" r:id="rId4"/>
    <p:sldId id="258" r:id="rId5"/>
    <p:sldId id="259" r:id="rId6"/>
    <p:sldId id="260" r:id="rId7"/>
    <p:sldId id="269" r:id="rId8"/>
    <p:sldId id="268" r:id="rId9"/>
    <p:sldId id="287" r:id="rId10"/>
    <p:sldId id="288" r:id="rId11"/>
    <p:sldId id="289" r:id="rId12"/>
    <p:sldId id="270" r:id="rId13"/>
    <p:sldId id="271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>
      <p:cViewPr varScale="1">
        <p:scale>
          <a:sx n="80" d="100"/>
          <a:sy n="80" d="100"/>
        </p:scale>
        <p:origin x="112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A1D05-DC8B-4952-8E05-4BCA1865438F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Department of Information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2E489-601C-4F37-B003-4F7B0A90C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4C41F-886A-4759-B7C7-983027E7AC64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Department of Information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949D6-8A75-4C6E-B34F-AD16EFB5DF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949D6-8A75-4C6E-B34F-AD16EFB5DF7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949D6-8A75-4C6E-B34F-AD16EFB5DF7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8A43-9D04-4FB8-89C3-878C7DFF4EF2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A79B-E5BB-4C1C-BF74-391B17D83DF8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C627-DA54-4851-91D1-7CDBB0962985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8FAC-8ABC-4CE4-80B3-BA6CAF700D03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75CC-CA50-4F5E-9236-75A15EE86A18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9488EBB-886F-4EA6-A78B-436BC9614BC9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EE05-B8B4-42E8-8441-0C238FEF86F7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/>
              <a:t>Department Of Information Technology</a:t>
            </a: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8C9B-1769-4B2D-B844-ECF126996EAC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CEB7-A11E-4A84-A913-794F94101E90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B3F4-AAAE-49AD-B31B-0398FED68CDB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/>
              <a:t>Department Of Information Technology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B998350-274C-4FBF-876B-DE5E77D57BC4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/>
              <a:t>Department Of Information Technology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3A73C39-2A15-4F1D-AAAD-912AA95E65A0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Department Of Information Technology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286500" cy="1676400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4400" dirty="0">
                <a:solidFill>
                  <a:schemeClr val="tx1"/>
                </a:solidFill>
                <a:latin typeface="Calibri" pitchFamily="34" charset="0"/>
              </a:rPr>
              <a:t>Indore Bypass </a:t>
            </a:r>
            <a:r>
              <a:rPr lang="en-US" sz="4400" dirty="0" err="1">
                <a:solidFill>
                  <a:schemeClr val="tx1"/>
                </a:solidFill>
                <a:latin typeface="Calibri" pitchFamily="34" charset="0"/>
              </a:rPr>
              <a:t>Road,Manglia</a:t>
            </a:r>
            <a:r>
              <a:rPr lang="en-US" sz="4400" dirty="0">
                <a:solidFill>
                  <a:schemeClr val="tx1"/>
                </a:solidFill>
                <a:latin typeface="Calibri" pitchFamily="34" charset="0"/>
              </a:rPr>
              <a:t> Square Indore (M.P)</a:t>
            </a:r>
          </a:p>
        </p:txBody>
      </p:sp>
      <p:pic>
        <p:nvPicPr>
          <p:cNvPr id="5" name="Picture 4" descr="logo_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304802"/>
            <a:ext cx="7315200" cy="251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0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6CE5-D2DA-4DD1-A60B-37781051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O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BC961-6F7E-4858-BF67-749C29D8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C8B8F-5D22-47D5-9E4A-3960AB80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D94CC6-62AD-4346-BC7D-0847D25D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33" y="2014714"/>
            <a:ext cx="7933333" cy="362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28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A788-B310-4848-B682-0FFB3A77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IO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D5306-B599-4C17-83DA-034115B2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652F1-975F-49DF-B324-DAD536EC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E14215-7FD2-4D9A-BD5A-EC5CDF6AD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96" y="1412892"/>
            <a:ext cx="7525512" cy="495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libri" pitchFamily="34" charset="0"/>
              </a:rPr>
              <a:t>Limitations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981200"/>
            <a:ext cx="8503920" cy="4572000"/>
          </a:xfrm>
        </p:spPr>
        <p:txBody>
          <a:bodyPr/>
          <a:lstStyle/>
          <a:p>
            <a:pPr lvl="0">
              <a:buNone/>
            </a:pPr>
            <a:endParaRPr lang="en-US" sz="2800" dirty="0">
              <a:latin typeface="Calibri" pitchFamily="34" charset="0"/>
            </a:endParaRPr>
          </a:p>
          <a:p>
            <a:pPr lvl="0"/>
            <a:r>
              <a:rPr lang="en-IO" dirty="0"/>
              <a:t>You have to enter captcha manually</a:t>
            </a:r>
            <a:endParaRPr lang="en-US" dirty="0"/>
          </a:p>
          <a:p>
            <a:pPr lvl="0"/>
            <a:r>
              <a:rPr lang="en-US" dirty="0"/>
              <a:t>You can only view results of current semester.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3"/>
          <p:cNvSpPr>
            <a:spLocks noChangeArrowheads="1"/>
          </p:cNvSpPr>
          <p:nvPr/>
        </p:nvSpPr>
        <p:spPr bwMode="auto">
          <a:xfrm>
            <a:off x="3076575" y="5035550"/>
            <a:ext cx="52990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2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libri" pitchFamily="34" charset="0"/>
              </a:rPr>
              <a:t>Conclusion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609600" y="1905000"/>
            <a:ext cx="8196072" cy="4194048"/>
          </a:xfrm>
        </p:spPr>
        <p:txBody>
          <a:bodyPr>
            <a:normAutofit/>
          </a:bodyPr>
          <a:lstStyle/>
          <a:p>
            <a:pPr algn="just"/>
            <a:r>
              <a:rPr lang="en-IO" dirty="0"/>
              <a:t>This system will extract result of students from RGPV portal by reading student’s data from</a:t>
            </a:r>
            <a:r>
              <a:rPr lang="en-US" dirty="0"/>
              <a:t> </a:t>
            </a:r>
            <a:r>
              <a:rPr lang="en-IO" dirty="0"/>
              <a:t>excel sheet and will automatically save it in a</a:t>
            </a:r>
            <a:r>
              <a:rPr lang="en-US" dirty="0"/>
              <a:t>n excel</a:t>
            </a:r>
            <a:r>
              <a:rPr lang="en-IO" dirty="0"/>
              <a:t> file. </a:t>
            </a:r>
            <a:endParaRPr lang="en-US" sz="2800" dirty="0">
              <a:latin typeface="Calibri" pitchFamily="34" charset="0"/>
            </a:endParaRPr>
          </a:p>
          <a:p>
            <a:pPr algn="just"/>
            <a:endParaRPr lang="en-US" sz="2800" dirty="0">
              <a:latin typeface="Calibri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1524000"/>
            <a:ext cx="65532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Thank-you</a:t>
            </a:r>
            <a:endParaRPr lang="en-US" sz="8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1981200"/>
            <a:ext cx="63246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dirty="0">
                <a:latin typeface="Calibri" pitchFamily="34" charset="0"/>
                <a:cs typeface="Calibri" pitchFamily="34" charset="0"/>
              </a:rPr>
              <a:t>Web Scrapping Using Selenium</a:t>
            </a:r>
          </a:p>
          <a:p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GROUP MEMBERS</a:t>
            </a:r>
          </a:p>
          <a:p>
            <a:pPr marL="342900" indent="-342900" algn="r"/>
            <a:r>
              <a:rPr lang="en-US" sz="2000" b="1" dirty="0" err="1">
                <a:latin typeface="Calibri" pitchFamily="34" charset="0"/>
                <a:cs typeface="Calibri" pitchFamily="34" charset="0"/>
              </a:rPr>
              <a:t>Monisha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  <a:cs typeface="Calibri" pitchFamily="34" charset="0"/>
              </a:rPr>
              <a:t>Kanoje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(0827IT151065)</a:t>
            </a:r>
          </a:p>
          <a:p>
            <a:pPr marL="342900" indent="-342900" algn="r"/>
            <a:r>
              <a:rPr lang="en-US" sz="2000" b="1" dirty="0" err="1">
                <a:latin typeface="Calibri" pitchFamily="34" charset="0"/>
                <a:cs typeface="Calibri" pitchFamily="34" charset="0"/>
              </a:rPr>
              <a:t>Prachi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 Jain(0827IT151079)</a:t>
            </a:r>
          </a:p>
          <a:p>
            <a:pPr marL="342900" indent="-342900" algn="r"/>
            <a:r>
              <a:rPr lang="en-US" sz="2000" b="1" dirty="0" err="1">
                <a:latin typeface="Calibri" pitchFamily="34" charset="0"/>
                <a:cs typeface="Calibri" pitchFamily="34" charset="0"/>
              </a:rPr>
              <a:t>Prachi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  <a:cs typeface="Calibri" pitchFamily="34" charset="0"/>
              </a:rPr>
              <a:t>Rathore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(0827IT151080)</a:t>
            </a:r>
          </a:p>
          <a:p>
            <a:pPr marL="342900" indent="-342900" algn="r"/>
            <a:r>
              <a:rPr lang="en-US" sz="2000" b="1" dirty="0" err="1">
                <a:latin typeface="Calibri" pitchFamily="34" charset="0"/>
                <a:cs typeface="Calibri" pitchFamily="34" charset="0"/>
              </a:rPr>
              <a:t>Shruti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 Shrivastava(0827IT151109)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53400" y="6324600"/>
            <a:ext cx="533400" cy="323850"/>
          </a:xfrm>
        </p:spPr>
        <p:txBody>
          <a:bodyPr>
            <a:normAutofit fontScale="77500" lnSpcReduction="20000"/>
          </a:bodyPr>
          <a:lstStyle/>
          <a:p>
            <a:fld id="{B6F15528-21DE-4FAA-801E-634DDDAF4B2B}" type="slidenum">
              <a:rPr lang="en-US" sz="2400" smtClean="0">
                <a:solidFill>
                  <a:schemeClr val="tx1"/>
                </a:solidFill>
              </a:rPr>
              <a:pPr/>
              <a:t>2</a:t>
            </a:fld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24600"/>
            <a:ext cx="6400800" cy="365760"/>
          </a:xfrm>
        </p:spPr>
        <p:txBody>
          <a:bodyPr/>
          <a:lstStyle/>
          <a:p>
            <a:r>
              <a:rPr lang="en-US" sz="2000" dirty="0">
                <a:latin typeface="Calibri" pitchFamily="34" charset="0"/>
              </a:rPr>
              <a:t>Submitted to Department Of Information Technology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295400"/>
            <a:ext cx="769620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Project Presentation Outline</a:t>
            </a:r>
          </a:p>
          <a:p>
            <a:endParaRPr lang="en-US" sz="2800" b="1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Abstract</a:t>
            </a:r>
          </a:p>
          <a:p>
            <a:r>
              <a:rPr lang="en-US" sz="2400" dirty="0">
                <a:latin typeface="Calibri" pitchFamily="34" charset="0"/>
              </a:rPr>
              <a:t>Introduction</a:t>
            </a:r>
          </a:p>
          <a:p>
            <a:r>
              <a:rPr lang="en-US" sz="2400" dirty="0">
                <a:latin typeface="Calibri" pitchFamily="34" charset="0"/>
              </a:rPr>
              <a:t>Problem Statement</a:t>
            </a:r>
          </a:p>
          <a:p>
            <a:r>
              <a:rPr lang="en-US" sz="2400" dirty="0">
                <a:latin typeface="Calibri" pitchFamily="34" charset="0"/>
              </a:rPr>
              <a:t>Project Objectives</a:t>
            </a:r>
          </a:p>
          <a:p>
            <a:r>
              <a:rPr lang="en-US" sz="2400" dirty="0">
                <a:latin typeface="Calibri" pitchFamily="34" charset="0"/>
              </a:rPr>
              <a:t>Solution Proposed</a:t>
            </a:r>
          </a:p>
          <a:p>
            <a:r>
              <a:rPr lang="en-US" sz="2400" dirty="0">
                <a:latin typeface="Calibri" pitchFamily="34" charset="0"/>
              </a:rPr>
              <a:t>Limitations</a:t>
            </a:r>
          </a:p>
          <a:p>
            <a:r>
              <a:rPr lang="en-US" sz="2400" dirty="0">
                <a:latin typeface="Calibri" pitchFamily="34" charset="0"/>
              </a:rPr>
              <a:t>Conclusion</a:t>
            </a:r>
          </a:p>
          <a:p>
            <a:endParaRPr lang="en-US" sz="2400" dirty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267199" y="6324600"/>
            <a:ext cx="894945" cy="441324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latin typeface="Calibri" pitchFamily="34" charset="0"/>
              </a:rPr>
              <a:pPr/>
              <a:t>3</a:t>
            </a:fld>
            <a:endParaRPr lang="en-US" sz="1800" dirty="0">
              <a:latin typeface="Calibri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5257800" cy="365760"/>
          </a:xfrm>
        </p:spPr>
        <p:txBody>
          <a:bodyPr/>
          <a:lstStyle/>
          <a:p>
            <a:r>
              <a:rPr lang="en-US" sz="1800">
                <a:latin typeface="Calibri" pitchFamily="34" charset="0"/>
              </a:rPr>
              <a:t>Department Of Information Technology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762000"/>
            <a:ext cx="8534400" cy="758952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tx1"/>
                </a:solidFill>
                <a:latin typeface="Calibri" pitchFamily="34" charset="0"/>
              </a:rPr>
              <a:t>Abstract</a:t>
            </a:r>
            <a:br>
              <a:rPr lang="en-IN" sz="3600" b="1" dirty="0">
                <a:solidFill>
                  <a:schemeClr val="tx1"/>
                </a:solidFill>
                <a:latin typeface="Calibri" pitchFamily="34" charset="0"/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>
                <a:latin typeface="Calibri" pitchFamily="34" charset="0"/>
              </a:rPr>
              <a:t>Department Of Information Technology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smtClean="0">
                <a:latin typeface="Calibri" pitchFamily="34" charset="0"/>
              </a:rPr>
              <a:pPr/>
              <a:t>4</a:t>
            </a:fld>
            <a:endParaRPr lang="en-US" sz="1800">
              <a:latin typeface="Calibri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n-IN" sz="2400" b="1" dirty="0">
              <a:latin typeface="Calibri" pitchFamily="34" charset="0"/>
            </a:endParaRPr>
          </a:p>
          <a:p>
            <a:pPr algn="just"/>
            <a:endParaRPr lang="en-US" dirty="0"/>
          </a:p>
          <a:p>
            <a:pPr algn="just"/>
            <a:r>
              <a:rPr lang="en-IO" dirty="0"/>
              <a:t>In this system we intend to fetch the result of students from RGPV portal using selenium and store it in a</a:t>
            </a:r>
            <a:r>
              <a:rPr lang="en-US" dirty="0"/>
              <a:t>n excel </a:t>
            </a:r>
            <a:r>
              <a:rPr lang="en-IO" dirty="0"/>
              <a:t> file. </a:t>
            </a:r>
          </a:p>
          <a:p>
            <a:pPr marL="0" indent="0" algn="just">
              <a:buNone/>
            </a:pPr>
            <a:endParaRPr lang="en-IN" sz="2800" dirty="0">
              <a:latin typeface="Calibri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1"/>
                </a:solidFill>
                <a:latin typeface="Calibri" pitchFamily="34" charset="0"/>
              </a:rPr>
              <a:t>Introduction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Our project is all about Web Scrapping using Selenium.</a:t>
            </a:r>
          </a:p>
          <a:p>
            <a:pPr algn="just"/>
            <a:r>
              <a:rPr lang="en-US" b="1" dirty="0"/>
              <a:t>Web Scrapping</a:t>
            </a:r>
            <a:r>
              <a:rPr lang="en-US" dirty="0"/>
              <a:t> is a technique employed to extract large amounts of data from websites whereby the data is extracted and saved to a local file in your computer.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libri" pitchFamily="34" charset="0"/>
              </a:rPr>
              <a:t>Problem Statement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123" name="Content Placeholder 2"/>
          <p:cNvSpPr>
            <a:spLocks noGrp="1" noChangeArrowheads="1"/>
          </p:cNvSpPr>
          <p:nvPr>
            <p:ph sz="quarter" idx="1"/>
          </p:nvPr>
        </p:nvSpPr>
        <p:spPr>
          <a:xfrm>
            <a:off x="301752" y="1752600"/>
            <a:ext cx="8080248" cy="4079028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IO" dirty="0"/>
              <a:t>o maintain the record of results of</a:t>
            </a:r>
            <a:r>
              <a:rPr lang="en-US" dirty="0"/>
              <a:t> </a:t>
            </a:r>
            <a:r>
              <a:rPr lang="en-IO" dirty="0"/>
              <a:t>students,</a:t>
            </a:r>
            <a:r>
              <a:rPr lang="en-US" dirty="0"/>
              <a:t> </a:t>
            </a:r>
            <a:r>
              <a:rPr lang="en-IO" dirty="0"/>
              <a:t>faculties have to enter the student’s data manually on RGPV portal and then manually store the result in a</a:t>
            </a:r>
            <a:r>
              <a:rPr lang="en-US" dirty="0"/>
              <a:t>n excel </a:t>
            </a:r>
            <a:r>
              <a:rPr lang="en-IO" dirty="0"/>
              <a:t>file. This process is repeated for every student and hence the task becomes very complex</a:t>
            </a:r>
            <a:r>
              <a:rPr lang="en-US" dirty="0"/>
              <a:t>.</a:t>
            </a:r>
            <a:endParaRPr lang="en-IO" dirty="0"/>
          </a:p>
          <a:p>
            <a:pPr marL="0" indent="0">
              <a:buNone/>
            </a:pPr>
            <a:r>
              <a:rPr lang="en-IO" dirty="0"/>
              <a:t> 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GB" altLang="en-US" sz="4000" cap="none" dirty="0">
              <a:solidFill>
                <a:schemeClr val="tx1"/>
              </a:solidFill>
              <a:latin typeface="Times New Roman" pitchFamily="18" charset="0"/>
            </a:endParaRPr>
          </a:p>
          <a:p>
            <a:pPr algn="just"/>
            <a:endParaRPr lang="en-US" sz="9600" b="0" cap="none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Solution Proposed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</a:t>
            </a:r>
            <a:r>
              <a:rPr lang="en-IO" dirty="0"/>
              <a:t>e have come up with a solution where we are doing web scrapping using selenium. Web  scraper gathers website data in the same way a human would do it: the scraper goes onto a web page of the website, gets the relevant data, and move forward to the  next web page. Every website has a different structure, that is why web scrapers are usually built to explore one website.  </a:t>
            </a:r>
          </a:p>
          <a:p>
            <a:pPr marL="0" indent="0"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1"/>
                </a:solidFill>
                <a:latin typeface="Calibri" pitchFamily="34" charset="0"/>
              </a:rPr>
              <a:t>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533400" y="1981200"/>
            <a:ext cx="8272272" cy="41178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O" sz="2800" dirty="0"/>
              <a:t> The main objective of our project is – </a:t>
            </a:r>
          </a:p>
          <a:p>
            <a:pPr algn="just"/>
            <a:r>
              <a:rPr lang="en-IO" sz="2800" dirty="0"/>
              <a:t>To provide facility to faculties to view the result of all the students at one place. </a:t>
            </a:r>
            <a:endParaRPr lang="en-US" sz="2800" dirty="0"/>
          </a:p>
          <a:p>
            <a:pPr algn="just"/>
            <a:r>
              <a:rPr lang="en-IO" sz="2800" dirty="0"/>
              <a:t>To reduce manual work of faculties. </a:t>
            </a:r>
          </a:p>
          <a:p>
            <a:pPr marL="0" indent="0" algn="just">
              <a:buNone/>
            </a:pPr>
            <a:r>
              <a:rPr lang="en-IO" sz="2800" dirty="0"/>
              <a:t> </a:t>
            </a:r>
          </a:p>
          <a:p>
            <a:pPr marL="0" indent="0" algn="just">
              <a:buNone/>
            </a:pPr>
            <a:endParaRPr lang="en-US" sz="2800" dirty="0"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758D-EC80-4C7A-9DF7-BA209B67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  <a:endParaRPr lang="en-IO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F0C8E-A95E-4738-A757-C68E29F0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53BA8-84A2-4FD6-8014-705E4E32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A272D-DC10-4DE1-A582-3E9047E55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04" y="1467697"/>
            <a:ext cx="5038095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09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340</TotalTime>
  <Words>393</Words>
  <Application>Microsoft Office PowerPoint</Application>
  <PresentationFormat>On-screen Show (4:3)</PresentationFormat>
  <Paragraphs>75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Georgia</vt:lpstr>
      <vt:lpstr>Times New Roman</vt:lpstr>
      <vt:lpstr>Wingdings</vt:lpstr>
      <vt:lpstr>Wingdings 2</vt:lpstr>
      <vt:lpstr>Civic</vt:lpstr>
      <vt:lpstr>PowerPoint Presentation</vt:lpstr>
      <vt:lpstr>PowerPoint Presentation</vt:lpstr>
      <vt:lpstr>PowerPoint Presentation</vt:lpstr>
      <vt:lpstr>Abstract </vt:lpstr>
      <vt:lpstr>Introduction</vt:lpstr>
      <vt:lpstr>Problem Statement</vt:lpstr>
      <vt:lpstr>Solution Proposed</vt:lpstr>
      <vt:lpstr>Objectives</vt:lpstr>
      <vt:lpstr>Use Case</vt:lpstr>
      <vt:lpstr>Data Flow Diagram</vt:lpstr>
      <vt:lpstr>Class Diagram</vt:lpstr>
      <vt:lpstr>Limitations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Manoj</dc:creator>
  <cp:lastModifiedBy>prachi</cp:lastModifiedBy>
  <cp:revision>92</cp:revision>
  <dcterms:created xsi:type="dcterms:W3CDTF">2006-08-16T00:00:00Z</dcterms:created>
  <dcterms:modified xsi:type="dcterms:W3CDTF">2019-04-11T05:33:33Z</dcterms:modified>
</cp:coreProperties>
</file>