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43233" y="3486303"/>
            <a:ext cx="8610600" cy="1869441"/>
          </a:xfrm>
          <a:prstGeom prst="rect"/>
          <a:noFill/>
        </p:spPr>
        <p:txBody>
          <a:bodyPr rtlCol="0" wrap="square">
            <a:spAutoFit/>
          </a:bodyPr>
          <a:p>
            <a:r>
              <a:rPr dirty="0" sz="2400" lang="en-US"/>
              <a:t>STUDENT NAME</a:t>
            </a:r>
            <a:r>
              <a:rPr dirty="0" sz="2400" lang="en-IN"/>
              <a:t>: </a:t>
            </a:r>
            <a:r>
              <a:rPr dirty="0" sz="2400" lang="en-US"/>
              <a:t>M</a:t>
            </a:r>
            <a:r>
              <a:rPr dirty="0" sz="2400" lang="en-US"/>
              <a:t>O</a:t>
            </a:r>
            <a:r>
              <a:rPr dirty="0" sz="2400" lang="en-US"/>
              <a:t>N</a:t>
            </a:r>
            <a:r>
              <a:rPr dirty="0" sz="2400" lang="en-US"/>
              <a:t>I</a:t>
            </a:r>
            <a:r>
              <a:rPr dirty="0" sz="2400" lang="en-US"/>
              <a:t>SHA</a:t>
            </a:r>
            <a:r>
              <a:rPr dirty="0" sz="2400" lang="en-US"/>
              <a:t>.</a:t>
            </a:r>
            <a:r>
              <a:rPr dirty="0" sz="2400" lang="en-US"/>
              <a:t> </a:t>
            </a:r>
            <a:r>
              <a:rPr dirty="0" sz="2400" lang="en-US"/>
              <a:t>M</a:t>
            </a:r>
            <a:r>
              <a:rPr dirty="0" sz="2400" lang="en-US"/>
              <a:t> </a:t>
            </a:r>
            <a:r>
              <a:rPr dirty="0" sz="2400" lang="en-US"/>
              <a:t>S</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9</a:t>
            </a:r>
            <a:r>
              <a:rPr dirty="0" sz="2400" lang="en-US"/>
              <a:t>5</a:t>
            </a:r>
            <a:r>
              <a:rPr dirty="0" sz="2400" lang="en-US"/>
              <a:t>4</a:t>
            </a:r>
            <a:r>
              <a:rPr dirty="0" sz="2400" lang="en-US"/>
              <a:t>0</a:t>
            </a:r>
            <a:endParaRPr dirty="0" sz="2400" lang="en-US"/>
          </a:p>
          <a:p>
            <a:r>
              <a:rPr dirty="0" sz="2400" lang="en-US"/>
              <a:t>DEPARTMENT: B.COM</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A</a:t>
            </a:r>
            <a:r>
              <a:rPr dirty="0" sz="2400" lang="en-US"/>
              <a:t>P</a:t>
            </a:r>
            <a:r>
              <a:rPr dirty="0" sz="2400" lang="en-US"/>
              <a:t>P</a:t>
            </a:r>
            <a:r>
              <a:rPr dirty="0" sz="2400" lang="en-US"/>
              <a:t>L</a:t>
            </a:r>
            <a:r>
              <a:rPr dirty="0" sz="2400" lang="en-US"/>
              <a:t>I</a:t>
            </a:r>
            <a:r>
              <a:rPr dirty="0" sz="2400" lang="en-US"/>
              <a:t>CATION</a:t>
            </a:r>
            <a:r>
              <a:rPr dirty="0" sz="2400" lang="en-US"/>
              <a:t>)</a:t>
            </a:r>
            <a:endParaRPr dirty="0" sz="2400" lang="en-US"/>
          </a:p>
          <a:p>
            <a:r>
              <a:rPr dirty="0" sz="2400" lang="en-US"/>
              <a:t>COLLEGE:</a:t>
            </a:r>
            <a:r>
              <a:rPr dirty="0" sz="2400" lang="en-US"/>
              <a:t> </a:t>
            </a:r>
            <a:r>
              <a:rPr dirty="0" sz="2400" lang="en-US"/>
              <a:t>S</a:t>
            </a:r>
            <a:r>
              <a:rPr dirty="0" sz="2400" lang="en-US"/>
              <a:t>A</a:t>
            </a:r>
            <a:r>
              <a:rPr dirty="0" sz="2400" lang="en-US"/>
              <a:t> </a:t>
            </a:r>
            <a:r>
              <a:rPr dirty="0" sz="2400" lang="en-US"/>
              <a:t>COLLEGE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2024-03-29T04:07:22Z</dcterms:created>
  <dcterms:modified xsi:type="dcterms:W3CDTF">2024-09-08T14:38:38Z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3573f0677c104abf9156aefbbc3a3338</vt:lpwstr>
  </property>
</Properties>
</file>