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2.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1"/>
  </p:notesMasterIdLst>
  <p:sldIdLst>
    <p:sldId id="256" r:id="rId2"/>
    <p:sldId id="257" r:id="rId3"/>
    <p:sldId id="369" r:id="rId4"/>
    <p:sldId id="421" r:id="rId5"/>
    <p:sldId id="395" r:id="rId6"/>
    <p:sldId id="392" r:id="rId7"/>
    <p:sldId id="393" r:id="rId8"/>
    <p:sldId id="396" r:id="rId9"/>
    <p:sldId id="397" r:id="rId10"/>
    <p:sldId id="398" r:id="rId11"/>
    <p:sldId id="390" r:id="rId12"/>
    <p:sldId id="394" r:id="rId13"/>
    <p:sldId id="399" r:id="rId14"/>
    <p:sldId id="401" r:id="rId15"/>
    <p:sldId id="414" r:id="rId16"/>
    <p:sldId id="417" r:id="rId17"/>
    <p:sldId id="404" r:id="rId18"/>
    <p:sldId id="400" r:id="rId19"/>
    <p:sldId id="407" r:id="rId20"/>
    <p:sldId id="408" r:id="rId21"/>
    <p:sldId id="409" r:id="rId22"/>
    <p:sldId id="410" r:id="rId23"/>
    <p:sldId id="411" r:id="rId24"/>
    <p:sldId id="412" r:id="rId25"/>
    <p:sldId id="424" r:id="rId26"/>
    <p:sldId id="426" r:id="rId27"/>
    <p:sldId id="425" r:id="rId28"/>
    <p:sldId id="416" r:id="rId29"/>
    <p:sldId id="405" r:id="rId30"/>
    <p:sldId id="402" r:id="rId31"/>
    <p:sldId id="415" r:id="rId32"/>
    <p:sldId id="422" r:id="rId33"/>
    <p:sldId id="406" r:id="rId34"/>
    <p:sldId id="403" r:id="rId35"/>
    <p:sldId id="423" r:id="rId36"/>
    <p:sldId id="419" r:id="rId37"/>
    <p:sldId id="427" r:id="rId38"/>
    <p:sldId id="377" r:id="rId39"/>
    <p:sldId id="371"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04C7B4-6DA5-4A5D-9456-EEFD04F8E552}" v="7" dt="2024-11-22T13:53:21.9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p:scale>
          <a:sx n="74" d="100"/>
          <a:sy n="74" d="100"/>
        </p:scale>
        <p:origin x="376"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nisha Mohan" userId="0789f30f80842ffd" providerId="LiveId" clId="{CFA84CF6-8194-4735-98F6-634FF1BA5016}"/>
    <pc:docChg chg="undo custSel addSld delSld modSld sldOrd">
      <pc:chgData name="Monisha Mohan" userId="0789f30f80842ffd" providerId="LiveId" clId="{CFA84CF6-8194-4735-98F6-634FF1BA5016}" dt="2024-10-01T13:56:18.425" v="1480" actId="20577"/>
      <pc:docMkLst>
        <pc:docMk/>
      </pc:docMkLst>
      <pc:sldChg chg="modSp add del mod setBg">
        <pc:chgData name="Monisha Mohan" userId="0789f30f80842ffd" providerId="LiveId" clId="{CFA84CF6-8194-4735-98F6-634FF1BA5016}" dt="2024-10-01T05:42:08.225" v="1336"/>
        <pc:sldMkLst>
          <pc:docMk/>
          <pc:sldMk cId="0" sldId="257"/>
        </pc:sldMkLst>
        <pc:spChg chg="mod">
          <ac:chgData name="Monisha Mohan" userId="0789f30f80842ffd" providerId="LiveId" clId="{CFA84CF6-8194-4735-98F6-634FF1BA5016}" dt="2024-10-01T05:42:08.225" v="1336"/>
          <ac:spMkLst>
            <pc:docMk/>
            <pc:sldMk cId="0" sldId="257"/>
            <ac:spMk id="4" creationId="{00000000-0000-0000-0000-000000000000}"/>
          </ac:spMkLst>
        </pc:spChg>
      </pc:sldChg>
      <pc:sldChg chg="addSp modSp del mod">
        <pc:chgData name="Monisha Mohan" userId="0789f30f80842ffd" providerId="LiveId" clId="{CFA84CF6-8194-4735-98F6-634FF1BA5016}" dt="2024-10-01T13:54:02.773" v="1401" actId="2696"/>
        <pc:sldMkLst>
          <pc:docMk/>
          <pc:sldMk cId="0" sldId="368"/>
        </pc:sldMkLst>
        <pc:spChg chg="mod">
          <ac:chgData name="Monisha Mohan" userId="0789f30f80842ffd" providerId="LiveId" clId="{CFA84CF6-8194-4735-98F6-634FF1BA5016}" dt="2024-09-27T06:06:49.937" v="277" actId="255"/>
          <ac:spMkLst>
            <pc:docMk/>
            <pc:sldMk cId="0" sldId="368"/>
            <ac:spMk id="2" creationId="{00000000-0000-0000-0000-000000000000}"/>
          </ac:spMkLst>
        </pc:spChg>
        <pc:spChg chg="mod">
          <ac:chgData name="Monisha Mohan" userId="0789f30f80842ffd" providerId="LiveId" clId="{CFA84CF6-8194-4735-98F6-634FF1BA5016}" dt="2024-09-27T05:45:22.640" v="99" actId="20577"/>
          <ac:spMkLst>
            <pc:docMk/>
            <pc:sldMk cId="0" sldId="368"/>
            <ac:spMk id="3" creationId="{00000000-0000-0000-0000-000000000000}"/>
          </ac:spMkLst>
        </pc:spChg>
        <pc:spChg chg="mod">
          <ac:chgData name="Monisha Mohan" userId="0789f30f80842ffd" providerId="LiveId" clId="{CFA84CF6-8194-4735-98F6-634FF1BA5016}" dt="2024-10-01T05:42:25.069" v="1341"/>
          <ac:spMkLst>
            <pc:docMk/>
            <pc:sldMk cId="0" sldId="368"/>
            <ac:spMk id="4" creationId="{00000000-0000-0000-0000-000000000000}"/>
          </ac:spMkLst>
        </pc:spChg>
        <pc:spChg chg="add">
          <ac:chgData name="Monisha Mohan" userId="0789f30f80842ffd" providerId="LiveId" clId="{CFA84CF6-8194-4735-98F6-634FF1BA5016}" dt="2024-09-27T05:40:44.084" v="27"/>
          <ac:spMkLst>
            <pc:docMk/>
            <pc:sldMk cId="0" sldId="368"/>
            <ac:spMk id="7" creationId="{E69A46F1-C753-4494-BF5F-EC9BC9BD6623}"/>
          </ac:spMkLst>
        </pc:spChg>
        <pc:spChg chg="add">
          <ac:chgData name="Monisha Mohan" userId="0789f30f80842ffd" providerId="LiveId" clId="{CFA84CF6-8194-4735-98F6-634FF1BA5016}" dt="2024-09-27T05:41:09.242" v="31"/>
          <ac:spMkLst>
            <pc:docMk/>
            <pc:sldMk cId="0" sldId="368"/>
            <ac:spMk id="8" creationId="{BE77038C-08E3-78DC-E263-6D349DC14922}"/>
          </ac:spMkLst>
        </pc:spChg>
        <pc:spChg chg="add mod">
          <ac:chgData name="Monisha Mohan" userId="0789f30f80842ffd" providerId="LiveId" clId="{CFA84CF6-8194-4735-98F6-634FF1BA5016}" dt="2024-09-27T05:41:18.183" v="38"/>
          <ac:spMkLst>
            <pc:docMk/>
            <pc:sldMk cId="0" sldId="368"/>
            <ac:spMk id="9" creationId="{9B542D8C-BA89-A70F-ECE1-79948FC72E88}"/>
          </ac:spMkLst>
        </pc:spChg>
        <pc:spChg chg="add">
          <ac:chgData name="Monisha Mohan" userId="0789f30f80842ffd" providerId="LiveId" clId="{CFA84CF6-8194-4735-98F6-634FF1BA5016}" dt="2024-09-27T05:42:03.352" v="47"/>
          <ac:spMkLst>
            <pc:docMk/>
            <pc:sldMk cId="0" sldId="368"/>
            <ac:spMk id="10" creationId="{82245AF0-B07F-E8DC-84C1-4C04CAA0B45D}"/>
          </ac:spMkLst>
        </pc:spChg>
      </pc:sldChg>
      <pc:sldChg chg="modSp add del mod setBg">
        <pc:chgData name="Monisha Mohan" userId="0789f30f80842ffd" providerId="LiveId" clId="{CFA84CF6-8194-4735-98F6-634FF1BA5016}" dt="2024-10-01T05:42:01.225" v="1334"/>
        <pc:sldMkLst>
          <pc:docMk/>
          <pc:sldMk cId="0" sldId="369"/>
        </pc:sldMkLst>
        <pc:spChg chg="mod">
          <ac:chgData name="Monisha Mohan" userId="0789f30f80842ffd" providerId="LiveId" clId="{CFA84CF6-8194-4735-98F6-634FF1BA5016}" dt="2024-10-01T05:42:01.225" v="1334"/>
          <ac:spMkLst>
            <pc:docMk/>
            <pc:sldMk cId="0" sldId="369"/>
            <ac:spMk id="4" creationId="{00000000-0000-0000-0000-000000000000}"/>
          </ac:spMkLst>
        </pc:spChg>
      </pc:sldChg>
      <pc:sldChg chg="modSp add del mod setBg">
        <pc:chgData name="Monisha Mohan" userId="0789f30f80842ffd" providerId="LiveId" clId="{CFA84CF6-8194-4735-98F6-634FF1BA5016}" dt="2024-10-01T02:53:14.468" v="1249" actId="20577"/>
        <pc:sldMkLst>
          <pc:docMk/>
          <pc:sldMk cId="0" sldId="370"/>
        </pc:sldMkLst>
        <pc:spChg chg="mod">
          <ac:chgData name="Monisha Mohan" userId="0789f30f80842ffd" providerId="LiveId" clId="{CFA84CF6-8194-4735-98F6-634FF1BA5016}" dt="2024-10-01T02:53:03.644" v="1238"/>
          <ac:spMkLst>
            <pc:docMk/>
            <pc:sldMk cId="0" sldId="370"/>
            <ac:spMk id="3" creationId="{00000000-0000-0000-0000-000000000000}"/>
          </ac:spMkLst>
        </pc:spChg>
        <pc:spChg chg="mod">
          <ac:chgData name="Monisha Mohan" userId="0789f30f80842ffd" providerId="LiveId" clId="{CFA84CF6-8194-4735-98F6-634FF1BA5016}" dt="2024-10-01T02:53:14.468" v="1249" actId="20577"/>
          <ac:spMkLst>
            <pc:docMk/>
            <pc:sldMk cId="0" sldId="370"/>
            <ac:spMk id="4" creationId="{00000000-0000-0000-0000-000000000000}"/>
          </ac:spMkLst>
        </pc:spChg>
      </pc:sldChg>
      <pc:sldChg chg="modSp mod">
        <pc:chgData name="Monisha Mohan" userId="0789f30f80842ffd" providerId="LiveId" clId="{CFA84CF6-8194-4735-98F6-634FF1BA5016}" dt="2024-10-01T05:45:15.037" v="1396"/>
        <pc:sldMkLst>
          <pc:docMk/>
          <pc:sldMk cId="0" sldId="371"/>
        </pc:sldMkLst>
        <pc:spChg chg="mod">
          <ac:chgData name="Monisha Mohan" userId="0789f30f80842ffd" providerId="LiveId" clId="{CFA84CF6-8194-4735-98F6-634FF1BA5016}" dt="2024-10-01T05:45:15.037" v="1396"/>
          <ac:spMkLst>
            <pc:docMk/>
            <pc:sldMk cId="0" sldId="371"/>
            <ac:spMk id="5" creationId="{00000000-0000-0000-0000-000000000000}"/>
          </ac:spMkLst>
        </pc:spChg>
      </pc:sldChg>
      <pc:sldChg chg="addSp delSp modSp del mod">
        <pc:chgData name="Monisha Mohan" userId="0789f30f80842ffd" providerId="LiveId" clId="{CFA84CF6-8194-4735-98F6-634FF1BA5016}" dt="2024-09-27T06:06:30.547" v="276" actId="2696"/>
        <pc:sldMkLst>
          <pc:docMk/>
          <pc:sldMk cId="0" sldId="372"/>
        </pc:sldMkLst>
        <pc:spChg chg="del mod">
          <ac:chgData name="Monisha Mohan" userId="0789f30f80842ffd" providerId="LiveId" clId="{CFA84CF6-8194-4735-98F6-634FF1BA5016}" dt="2024-09-27T05:55:32.292" v="193"/>
          <ac:spMkLst>
            <pc:docMk/>
            <pc:sldMk cId="0" sldId="372"/>
            <ac:spMk id="3" creationId="{00000000-0000-0000-0000-000000000000}"/>
          </ac:spMkLst>
        </pc:spChg>
        <pc:spChg chg="add mod">
          <ac:chgData name="Monisha Mohan" userId="0789f30f80842ffd" providerId="LiveId" clId="{CFA84CF6-8194-4735-98F6-634FF1BA5016}" dt="2024-09-27T05:56:42.600" v="208" actId="5793"/>
          <ac:spMkLst>
            <pc:docMk/>
            <pc:sldMk cId="0" sldId="372"/>
            <ac:spMk id="7" creationId="{3E0D4E23-6AD2-410D-1825-7C3295A6A607}"/>
          </ac:spMkLst>
        </pc:spChg>
      </pc:sldChg>
      <pc:sldChg chg="modSp del mod">
        <pc:chgData name="Monisha Mohan" userId="0789f30f80842ffd" providerId="LiveId" clId="{CFA84CF6-8194-4735-98F6-634FF1BA5016}" dt="2024-09-29T14:36:26.763" v="342" actId="2696"/>
        <pc:sldMkLst>
          <pc:docMk/>
          <pc:sldMk cId="0" sldId="373"/>
        </pc:sldMkLst>
        <pc:spChg chg="mod">
          <ac:chgData name="Monisha Mohan" userId="0789f30f80842ffd" providerId="LiveId" clId="{CFA84CF6-8194-4735-98F6-634FF1BA5016}" dt="2024-09-27T06:02:37.069" v="263" actId="21"/>
          <ac:spMkLst>
            <pc:docMk/>
            <pc:sldMk cId="0" sldId="373"/>
            <ac:spMk id="2" creationId="{00000000-0000-0000-0000-000000000000}"/>
          </ac:spMkLst>
        </pc:spChg>
      </pc:sldChg>
      <pc:sldChg chg="modSp mod">
        <pc:chgData name="Monisha Mohan" userId="0789f30f80842ffd" providerId="LiveId" clId="{CFA84CF6-8194-4735-98F6-634FF1BA5016}" dt="2024-10-01T05:45:10.831" v="1394"/>
        <pc:sldMkLst>
          <pc:docMk/>
          <pc:sldMk cId="0" sldId="377"/>
        </pc:sldMkLst>
        <pc:spChg chg="mod">
          <ac:chgData name="Monisha Mohan" userId="0789f30f80842ffd" providerId="LiveId" clId="{CFA84CF6-8194-4735-98F6-634FF1BA5016}" dt="2024-10-01T05:45:10.831" v="1394"/>
          <ac:spMkLst>
            <pc:docMk/>
            <pc:sldMk cId="0" sldId="377"/>
            <ac:spMk id="4" creationId="{00000000-0000-0000-0000-000000000000}"/>
          </ac:spMkLst>
        </pc:spChg>
      </pc:sldChg>
      <pc:sldChg chg="del">
        <pc:chgData name="Monisha Mohan" userId="0789f30f80842ffd" providerId="LiveId" clId="{CFA84CF6-8194-4735-98F6-634FF1BA5016}" dt="2024-09-29T14:36:30.650" v="343" actId="2696"/>
        <pc:sldMkLst>
          <pc:docMk/>
          <pc:sldMk cId="0" sldId="389"/>
        </pc:sldMkLst>
      </pc:sldChg>
      <pc:sldChg chg="addSp delSp modSp mod ord">
        <pc:chgData name="Monisha Mohan" userId="0789f30f80842ffd" providerId="LiveId" clId="{CFA84CF6-8194-4735-98F6-634FF1BA5016}" dt="2024-10-01T13:50:24.752" v="1400" actId="1076"/>
        <pc:sldMkLst>
          <pc:docMk/>
          <pc:sldMk cId="0" sldId="390"/>
        </pc:sldMkLst>
        <pc:spChg chg="mod">
          <ac:chgData name="Monisha Mohan" userId="0789f30f80842ffd" providerId="LiveId" clId="{CFA84CF6-8194-4735-98F6-634FF1BA5016}" dt="2024-10-01T05:41:01.412" v="1311" actId="20577"/>
          <ac:spMkLst>
            <pc:docMk/>
            <pc:sldMk cId="0" sldId="390"/>
            <ac:spMk id="4" creationId="{00000000-0000-0000-0000-000000000000}"/>
          </ac:spMkLst>
        </pc:spChg>
        <pc:picChg chg="add del mod">
          <ac:chgData name="Monisha Mohan" userId="0789f30f80842ffd" providerId="LiveId" clId="{CFA84CF6-8194-4735-98F6-634FF1BA5016}" dt="2024-10-01T13:50:19.564" v="1397" actId="478"/>
          <ac:picMkLst>
            <pc:docMk/>
            <pc:sldMk cId="0" sldId="390"/>
            <ac:picMk id="3" creationId="{72C414FE-B0C1-2F4D-2DB9-C36609DF0426}"/>
          </ac:picMkLst>
        </pc:picChg>
        <pc:picChg chg="add del">
          <ac:chgData name="Monisha Mohan" userId="0789f30f80842ffd" providerId="LiveId" clId="{CFA84CF6-8194-4735-98F6-634FF1BA5016}" dt="2024-09-27T05:50:56.843" v="162" actId="22"/>
          <ac:picMkLst>
            <pc:docMk/>
            <pc:sldMk cId="0" sldId="390"/>
            <ac:picMk id="7" creationId="{5E8FE535-BD01-CA90-1295-B2F25C713A8D}"/>
          </ac:picMkLst>
        </pc:picChg>
        <pc:picChg chg="add del mod">
          <ac:chgData name="Monisha Mohan" userId="0789f30f80842ffd" providerId="LiveId" clId="{CFA84CF6-8194-4735-98F6-634FF1BA5016}" dt="2024-10-01T02:53:52.439" v="1258" actId="478"/>
          <ac:picMkLst>
            <pc:docMk/>
            <pc:sldMk cId="0" sldId="390"/>
            <ac:picMk id="7" creationId="{7A064195-F3DC-A2DE-8368-2B1C5CF348C8}"/>
          </ac:picMkLst>
        </pc:picChg>
        <pc:picChg chg="add mod">
          <ac:chgData name="Monisha Mohan" userId="0789f30f80842ffd" providerId="LiveId" clId="{CFA84CF6-8194-4735-98F6-634FF1BA5016}" dt="2024-10-01T13:50:24.752" v="1400" actId="1076"/>
          <ac:picMkLst>
            <pc:docMk/>
            <pc:sldMk cId="0" sldId="390"/>
            <ac:picMk id="8" creationId="{D16F51E9-91A3-9F31-7169-51A3A24D4B9A}"/>
          </ac:picMkLst>
        </pc:picChg>
        <pc:picChg chg="add del mod">
          <ac:chgData name="Monisha Mohan" userId="0789f30f80842ffd" providerId="LiveId" clId="{CFA84CF6-8194-4735-98F6-634FF1BA5016}" dt="2024-09-30T16:29:01.626" v="980" actId="478"/>
          <ac:picMkLst>
            <pc:docMk/>
            <pc:sldMk cId="0" sldId="390"/>
            <ac:picMk id="9" creationId="{A6F5B60B-3D77-29AF-EFFB-86B8B7C7902B}"/>
          </ac:picMkLst>
        </pc:picChg>
        <pc:picChg chg="del">
          <ac:chgData name="Monisha Mohan" userId="0789f30f80842ffd" providerId="LiveId" clId="{CFA84CF6-8194-4735-98F6-634FF1BA5016}" dt="2024-09-27T05:50:52.070" v="160" actId="478"/>
          <ac:picMkLst>
            <pc:docMk/>
            <pc:sldMk cId="0" sldId="390"/>
            <ac:picMk id="13" creationId="{00000000-0000-0000-0000-000000000000}"/>
          </ac:picMkLst>
        </pc:picChg>
      </pc:sldChg>
      <pc:sldChg chg="del">
        <pc:chgData name="Monisha Mohan" userId="0789f30f80842ffd" providerId="LiveId" clId="{CFA84CF6-8194-4735-98F6-634FF1BA5016}" dt="2024-09-29T14:58:48.915" v="429" actId="47"/>
        <pc:sldMkLst>
          <pc:docMk/>
          <pc:sldMk cId="0" sldId="391"/>
        </pc:sldMkLst>
      </pc:sldChg>
      <pc:sldChg chg="modSp add del mod">
        <pc:chgData name="Monisha Mohan" userId="0789f30f80842ffd" providerId="LiveId" clId="{CFA84CF6-8194-4735-98F6-634FF1BA5016}" dt="2024-10-01T05:41:46.700" v="1330"/>
        <pc:sldMkLst>
          <pc:docMk/>
          <pc:sldMk cId="0" sldId="392"/>
        </pc:sldMkLst>
        <pc:spChg chg="mod">
          <ac:chgData name="Monisha Mohan" userId="0789f30f80842ffd" providerId="LiveId" clId="{CFA84CF6-8194-4735-98F6-634FF1BA5016}" dt="2024-10-01T05:41:46.700" v="1330"/>
          <ac:spMkLst>
            <pc:docMk/>
            <pc:sldMk cId="0" sldId="392"/>
            <ac:spMk id="4" creationId="{00000000-0000-0000-0000-000000000000}"/>
          </ac:spMkLst>
        </pc:spChg>
      </pc:sldChg>
      <pc:sldChg chg="modSp add del mod ord">
        <pc:chgData name="Monisha Mohan" userId="0789f30f80842ffd" providerId="LiveId" clId="{CFA84CF6-8194-4735-98F6-634FF1BA5016}" dt="2024-10-01T05:41:40.427" v="1328"/>
        <pc:sldMkLst>
          <pc:docMk/>
          <pc:sldMk cId="0" sldId="393"/>
        </pc:sldMkLst>
        <pc:spChg chg="mod">
          <ac:chgData name="Monisha Mohan" userId="0789f30f80842ffd" providerId="LiveId" clId="{CFA84CF6-8194-4735-98F6-634FF1BA5016}" dt="2024-10-01T05:41:40.427" v="1328"/>
          <ac:spMkLst>
            <pc:docMk/>
            <pc:sldMk cId="0" sldId="393"/>
            <ac:spMk id="4" creationId="{00000000-0000-0000-0000-000000000000}"/>
          </ac:spMkLst>
        </pc:spChg>
        <pc:picChg chg="mod">
          <ac:chgData name="Monisha Mohan" userId="0789f30f80842ffd" providerId="LiveId" clId="{CFA84CF6-8194-4735-98F6-634FF1BA5016}" dt="2024-09-27T06:01:00.413" v="258" actId="1076"/>
          <ac:picMkLst>
            <pc:docMk/>
            <pc:sldMk cId="0" sldId="393"/>
            <ac:picMk id="8" creationId="{00000000-0000-0000-0000-000000000000}"/>
          </ac:picMkLst>
        </pc:picChg>
      </pc:sldChg>
      <pc:sldChg chg="modSp add mod ord">
        <pc:chgData name="Monisha Mohan" userId="0789f30f80842ffd" providerId="LiveId" clId="{CFA84CF6-8194-4735-98F6-634FF1BA5016}" dt="2024-10-01T05:42:19.347" v="1338"/>
        <pc:sldMkLst>
          <pc:docMk/>
          <pc:sldMk cId="4218841689" sldId="394"/>
        </pc:sldMkLst>
        <pc:spChg chg="mod">
          <ac:chgData name="Monisha Mohan" userId="0789f30f80842ffd" providerId="LiveId" clId="{CFA84CF6-8194-4735-98F6-634FF1BA5016}" dt="2024-09-27T06:07:58.131" v="300" actId="255"/>
          <ac:spMkLst>
            <pc:docMk/>
            <pc:sldMk cId="4218841689" sldId="394"/>
            <ac:spMk id="2" creationId="{00000000-0000-0000-0000-000000000000}"/>
          </ac:spMkLst>
        </pc:spChg>
        <pc:spChg chg="mod">
          <ac:chgData name="Monisha Mohan" userId="0789f30f80842ffd" providerId="LiveId" clId="{CFA84CF6-8194-4735-98F6-634FF1BA5016}" dt="2024-09-29T14:59:08.748" v="438" actId="5793"/>
          <ac:spMkLst>
            <pc:docMk/>
            <pc:sldMk cId="4218841689" sldId="394"/>
            <ac:spMk id="3" creationId="{00000000-0000-0000-0000-000000000000}"/>
          </ac:spMkLst>
        </pc:spChg>
        <pc:spChg chg="mod">
          <ac:chgData name="Monisha Mohan" userId="0789f30f80842ffd" providerId="LiveId" clId="{CFA84CF6-8194-4735-98F6-634FF1BA5016}" dt="2024-10-01T05:42:19.347" v="1338"/>
          <ac:spMkLst>
            <pc:docMk/>
            <pc:sldMk cId="4218841689" sldId="394"/>
            <ac:spMk id="4" creationId="{00000000-0000-0000-0000-000000000000}"/>
          </ac:spMkLst>
        </pc:spChg>
      </pc:sldChg>
      <pc:sldChg chg="modSp add mod ord">
        <pc:chgData name="Monisha Mohan" userId="0789f30f80842ffd" providerId="LiveId" clId="{CFA84CF6-8194-4735-98F6-634FF1BA5016}" dt="2024-10-01T05:41:52.827" v="1332"/>
        <pc:sldMkLst>
          <pc:docMk/>
          <pc:sldMk cId="1524451218" sldId="395"/>
        </pc:sldMkLst>
        <pc:spChg chg="mod">
          <ac:chgData name="Monisha Mohan" userId="0789f30f80842ffd" providerId="LiveId" clId="{CFA84CF6-8194-4735-98F6-634FF1BA5016}" dt="2024-09-27T06:06:19.879" v="275" actId="14100"/>
          <ac:spMkLst>
            <pc:docMk/>
            <pc:sldMk cId="1524451218" sldId="395"/>
            <ac:spMk id="2" creationId="{00000000-0000-0000-0000-000000000000}"/>
          </ac:spMkLst>
        </pc:spChg>
        <pc:spChg chg="mod">
          <ac:chgData name="Monisha Mohan" userId="0789f30f80842ffd" providerId="LiveId" clId="{CFA84CF6-8194-4735-98F6-634FF1BA5016}" dt="2024-09-27T05:58:56.588" v="251" actId="20577"/>
          <ac:spMkLst>
            <pc:docMk/>
            <pc:sldMk cId="1524451218" sldId="395"/>
            <ac:spMk id="3" creationId="{00000000-0000-0000-0000-000000000000}"/>
          </ac:spMkLst>
        </pc:spChg>
        <pc:spChg chg="mod">
          <ac:chgData name="Monisha Mohan" userId="0789f30f80842ffd" providerId="LiveId" clId="{CFA84CF6-8194-4735-98F6-634FF1BA5016}" dt="2024-10-01T05:41:52.827" v="1332"/>
          <ac:spMkLst>
            <pc:docMk/>
            <pc:sldMk cId="1524451218" sldId="395"/>
            <ac:spMk id="4" creationId="{00000000-0000-0000-0000-000000000000}"/>
          </ac:spMkLst>
        </pc:spChg>
      </pc:sldChg>
      <pc:sldChg chg="addSp modSp add mod setBg">
        <pc:chgData name="Monisha Mohan" userId="0789f30f80842ffd" providerId="LiveId" clId="{CFA84CF6-8194-4735-98F6-634FF1BA5016}" dt="2024-10-01T05:41:34.377" v="1326" actId="20577"/>
        <pc:sldMkLst>
          <pc:docMk/>
          <pc:sldMk cId="0" sldId="396"/>
        </pc:sldMkLst>
        <pc:spChg chg="mod">
          <ac:chgData name="Monisha Mohan" userId="0789f30f80842ffd" providerId="LiveId" clId="{CFA84CF6-8194-4735-98F6-634FF1BA5016}" dt="2024-10-01T04:50:23.344" v="1299" actId="255"/>
          <ac:spMkLst>
            <pc:docMk/>
            <pc:sldMk cId="0" sldId="396"/>
            <ac:spMk id="2" creationId="{00000000-0000-0000-0000-000000000000}"/>
          </ac:spMkLst>
        </pc:spChg>
        <pc:spChg chg="mod">
          <ac:chgData name="Monisha Mohan" userId="0789f30f80842ffd" providerId="LiveId" clId="{CFA84CF6-8194-4735-98F6-634FF1BA5016}" dt="2024-09-30T17:42:40.297" v="1236" actId="255"/>
          <ac:spMkLst>
            <pc:docMk/>
            <pc:sldMk cId="0" sldId="396"/>
            <ac:spMk id="3" creationId="{00000000-0000-0000-0000-000000000000}"/>
          </ac:spMkLst>
        </pc:spChg>
        <pc:spChg chg="mod">
          <ac:chgData name="Monisha Mohan" userId="0789f30f80842ffd" providerId="LiveId" clId="{CFA84CF6-8194-4735-98F6-634FF1BA5016}" dt="2024-10-01T05:41:34.377" v="1326" actId="20577"/>
          <ac:spMkLst>
            <pc:docMk/>
            <pc:sldMk cId="0" sldId="396"/>
            <ac:spMk id="4" creationId="{00000000-0000-0000-0000-000000000000}"/>
          </ac:spMkLst>
        </pc:spChg>
        <pc:spChg chg="add">
          <ac:chgData name="Monisha Mohan" userId="0789f30f80842ffd" providerId="LiveId" clId="{CFA84CF6-8194-4735-98F6-634FF1BA5016}" dt="2024-09-30T17:37:52.160" v="1116"/>
          <ac:spMkLst>
            <pc:docMk/>
            <pc:sldMk cId="0" sldId="396"/>
            <ac:spMk id="7" creationId="{F6149A3E-47EC-0463-4ED3-6916129C30E5}"/>
          </ac:spMkLst>
        </pc:spChg>
      </pc:sldChg>
      <pc:sldChg chg="modSp add mod">
        <pc:chgData name="Monisha Mohan" userId="0789f30f80842ffd" providerId="LiveId" clId="{CFA84CF6-8194-4735-98F6-634FF1BA5016}" dt="2024-10-01T05:41:24.918" v="1322"/>
        <pc:sldMkLst>
          <pc:docMk/>
          <pc:sldMk cId="0" sldId="397"/>
        </pc:sldMkLst>
        <pc:spChg chg="mod">
          <ac:chgData name="Monisha Mohan" userId="0789f30f80842ffd" providerId="LiveId" clId="{CFA84CF6-8194-4735-98F6-634FF1BA5016}" dt="2024-10-01T05:41:24.918" v="1322"/>
          <ac:spMkLst>
            <pc:docMk/>
            <pc:sldMk cId="0" sldId="397"/>
            <ac:spMk id="4" creationId="{00000000-0000-0000-0000-000000000000}"/>
          </ac:spMkLst>
        </pc:spChg>
      </pc:sldChg>
      <pc:sldChg chg="addSp delSp modSp add mod">
        <pc:chgData name="Monisha Mohan" userId="0789f30f80842ffd" providerId="LiveId" clId="{CFA84CF6-8194-4735-98F6-634FF1BA5016}" dt="2024-10-01T05:41:16.415" v="1320" actId="21"/>
        <pc:sldMkLst>
          <pc:docMk/>
          <pc:sldMk cId="0" sldId="398"/>
        </pc:sldMkLst>
        <pc:spChg chg="add del mod">
          <ac:chgData name="Monisha Mohan" userId="0789f30f80842ffd" providerId="LiveId" clId="{CFA84CF6-8194-4735-98F6-634FF1BA5016}" dt="2024-10-01T03:56:05.496" v="1296" actId="20577"/>
          <ac:spMkLst>
            <pc:docMk/>
            <pc:sldMk cId="0" sldId="398"/>
            <ac:spMk id="3" creationId="{00000000-0000-0000-0000-000000000000}"/>
          </ac:spMkLst>
        </pc:spChg>
        <pc:spChg chg="mod">
          <ac:chgData name="Monisha Mohan" userId="0789f30f80842ffd" providerId="LiveId" clId="{CFA84CF6-8194-4735-98F6-634FF1BA5016}" dt="2024-10-01T05:41:16.415" v="1320" actId="21"/>
          <ac:spMkLst>
            <pc:docMk/>
            <pc:sldMk cId="0" sldId="398"/>
            <ac:spMk id="4" creationId="{00000000-0000-0000-0000-000000000000}"/>
          </ac:spMkLst>
        </pc:spChg>
        <pc:spChg chg="add mod">
          <ac:chgData name="Monisha Mohan" userId="0789f30f80842ffd" providerId="LiveId" clId="{CFA84CF6-8194-4735-98F6-634FF1BA5016}" dt="2024-09-30T17:31:07.313" v="1082"/>
          <ac:spMkLst>
            <pc:docMk/>
            <pc:sldMk cId="0" sldId="398"/>
            <ac:spMk id="7" creationId="{D0611022-2FA8-632B-C055-0D05043E9E85}"/>
          </ac:spMkLst>
        </pc:spChg>
        <pc:spChg chg="add del mod">
          <ac:chgData name="Monisha Mohan" userId="0789f30f80842ffd" providerId="LiveId" clId="{CFA84CF6-8194-4735-98F6-634FF1BA5016}" dt="2024-09-30T17:31:53.787" v="1091" actId="478"/>
          <ac:spMkLst>
            <pc:docMk/>
            <pc:sldMk cId="0" sldId="398"/>
            <ac:spMk id="8" creationId="{624D70D7-F21D-6957-14D3-60A73D1C4F78}"/>
          </ac:spMkLst>
        </pc:spChg>
      </pc:sldChg>
      <pc:sldChg chg="addSp delSp modSp add mod">
        <pc:chgData name="Monisha Mohan" userId="0789f30f80842ffd" providerId="LiveId" clId="{CFA84CF6-8194-4735-98F6-634FF1BA5016}" dt="2024-10-01T13:56:18.425" v="1480" actId="20577"/>
        <pc:sldMkLst>
          <pc:docMk/>
          <pc:sldMk cId="0" sldId="399"/>
        </pc:sldMkLst>
        <pc:spChg chg="del mod">
          <ac:chgData name="Monisha Mohan" userId="0789f30f80842ffd" providerId="LiveId" clId="{CFA84CF6-8194-4735-98F6-634FF1BA5016}" dt="2024-09-29T14:40:42.533" v="346"/>
          <ac:spMkLst>
            <pc:docMk/>
            <pc:sldMk cId="0" sldId="399"/>
            <ac:spMk id="3" creationId="{00000000-0000-0000-0000-000000000000}"/>
          </ac:spMkLst>
        </pc:spChg>
        <pc:spChg chg="add mod">
          <ac:chgData name="Monisha Mohan" userId="0789f30f80842ffd" providerId="LiveId" clId="{CFA84CF6-8194-4735-98F6-634FF1BA5016}" dt="2024-10-01T13:56:18.425" v="1480" actId="20577"/>
          <ac:spMkLst>
            <pc:docMk/>
            <pc:sldMk cId="0" sldId="399"/>
            <ac:spMk id="7" creationId="{8DA8143B-43E0-EB28-2A11-E837401CAFBD}"/>
          </ac:spMkLst>
        </pc:spChg>
        <pc:picChg chg="add mod">
          <ac:chgData name="Monisha Mohan" userId="0789f30f80842ffd" providerId="LiveId" clId="{CFA84CF6-8194-4735-98F6-634FF1BA5016}" dt="2024-09-29T14:42:30.951" v="379"/>
          <ac:picMkLst>
            <pc:docMk/>
            <pc:sldMk cId="0" sldId="399"/>
            <ac:picMk id="8" creationId="{C7D0FF28-46FC-FFE9-15BE-61540629ED80}"/>
          </ac:picMkLst>
        </pc:picChg>
      </pc:sldChg>
      <pc:sldChg chg="addSp delSp modSp add mod ord">
        <pc:chgData name="Monisha Mohan" userId="0789f30f80842ffd" providerId="LiveId" clId="{CFA84CF6-8194-4735-98F6-634FF1BA5016}" dt="2024-10-01T05:43:23.135" v="1351"/>
        <pc:sldMkLst>
          <pc:docMk/>
          <pc:sldMk cId="0" sldId="400"/>
        </pc:sldMkLst>
        <pc:spChg chg="mod">
          <ac:chgData name="Monisha Mohan" userId="0789f30f80842ffd" providerId="LiveId" clId="{CFA84CF6-8194-4735-98F6-634FF1BA5016}" dt="2024-09-29T14:56:09.166" v="399" actId="20577"/>
          <ac:spMkLst>
            <pc:docMk/>
            <pc:sldMk cId="0" sldId="400"/>
            <ac:spMk id="2" creationId="{00000000-0000-0000-0000-000000000000}"/>
          </ac:spMkLst>
        </pc:spChg>
        <pc:spChg chg="add del mod">
          <ac:chgData name="Monisha Mohan" userId="0789f30f80842ffd" providerId="LiveId" clId="{CFA84CF6-8194-4735-98F6-634FF1BA5016}" dt="2024-09-29T14:55:55.522" v="396" actId="478"/>
          <ac:spMkLst>
            <pc:docMk/>
            <pc:sldMk cId="0" sldId="400"/>
            <ac:spMk id="3" creationId="{3DC6C1B4-B31F-555F-6D98-1C351E0C4168}"/>
          </ac:spMkLst>
        </pc:spChg>
        <pc:spChg chg="mod">
          <ac:chgData name="Monisha Mohan" userId="0789f30f80842ffd" providerId="LiveId" clId="{CFA84CF6-8194-4735-98F6-634FF1BA5016}" dt="2024-10-01T05:43:23.135" v="1351"/>
          <ac:spMkLst>
            <pc:docMk/>
            <pc:sldMk cId="0" sldId="400"/>
            <ac:spMk id="4" creationId="{00000000-0000-0000-0000-000000000000}"/>
          </ac:spMkLst>
        </pc:spChg>
        <pc:picChg chg="del">
          <ac:chgData name="Monisha Mohan" userId="0789f30f80842ffd" providerId="LiveId" clId="{CFA84CF6-8194-4735-98F6-634FF1BA5016}" dt="2024-09-29T14:42:40.684" v="381" actId="478"/>
          <ac:picMkLst>
            <pc:docMk/>
            <pc:sldMk cId="0" sldId="400"/>
            <ac:picMk id="7" creationId="{00000000-0000-0000-0000-000000000000}"/>
          </ac:picMkLst>
        </pc:picChg>
        <pc:picChg chg="add mod">
          <ac:chgData name="Monisha Mohan" userId="0789f30f80842ffd" providerId="LiveId" clId="{CFA84CF6-8194-4735-98F6-634FF1BA5016}" dt="2024-09-29T14:56:02.798" v="397" actId="1076"/>
          <ac:picMkLst>
            <pc:docMk/>
            <pc:sldMk cId="0" sldId="400"/>
            <ac:picMk id="9" creationId="{9B603B7D-F921-84BC-8FDD-B4927C952A31}"/>
          </ac:picMkLst>
        </pc:picChg>
      </pc:sldChg>
      <pc:sldChg chg="addSp delSp modSp add mod">
        <pc:chgData name="Monisha Mohan" userId="0789f30f80842ffd" providerId="LiveId" clId="{CFA84CF6-8194-4735-98F6-634FF1BA5016}" dt="2024-10-01T05:43:00.373" v="1345"/>
        <pc:sldMkLst>
          <pc:docMk/>
          <pc:sldMk cId="0" sldId="401"/>
        </pc:sldMkLst>
        <pc:spChg chg="add del mod">
          <ac:chgData name="Monisha Mohan" userId="0789f30f80842ffd" providerId="LiveId" clId="{CFA84CF6-8194-4735-98F6-634FF1BA5016}" dt="2024-09-29T14:49:08.268" v="388" actId="931"/>
          <ac:spMkLst>
            <pc:docMk/>
            <pc:sldMk cId="0" sldId="401"/>
            <ac:spMk id="3" creationId="{E0CA977C-3A8A-71C6-CEF2-257B76614F5C}"/>
          </ac:spMkLst>
        </pc:spChg>
        <pc:spChg chg="mod">
          <ac:chgData name="Monisha Mohan" userId="0789f30f80842ffd" providerId="LiveId" clId="{CFA84CF6-8194-4735-98F6-634FF1BA5016}" dt="2024-10-01T05:43:00.373" v="1345"/>
          <ac:spMkLst>
            <pc:docMk/>
            <pc:sldMk cId="0" sldId="401"/>
            <ac:spMk id="4" creationId="{00000000-0000-0000-0000-000000000000}"/>
          </ac:spMkLst>
        </pc:spChg>
        <pc:spChg chg="add">
          <ac:chgData name="Monisha Mohan" userId="0789f30f80842ffd" providerId="LiveId" clId="{CFA84CF6-8194-4735-98F6-634FF1BA5016}" dt="2024-09-29T14:48:08.526" v="384"/>
          <ac:spMkLst>
            <pc:docMk/>
            <pc:sldMk cId="0" sldId="401"/>
            <ac:spMk id="8" creationId="{393C405C-188E-3AF2-C8B8-F290F42D01D5}"/>
          </ac:spMkLst>
        </pc:spChg>
        <pc:picChg chg="del">
          <ac:chgData name="Monisha Mohan" userId="0789f30f80842ffd" providerId="LiveId" clId="{CFA84CF6-8194-4735-98F6-634FF1BA5016}" dt="2024-09-29T14:47:59.835" v="383" actId="478"/>
          <ac:picMkLst>
            <pc:docMk/>
            <pc:sldMk cId="0" sldId="401"/>
            <ac:picMk id="7" creationId="{00000000-0000-0000-0000-000000000000}"/>
          </ac:picMkLst>
        </pc:picChg>
        <pc:picChg chg="add mod">
          <ac:chgData name="Monisha Mohan" userId="0789f30f80842ffd" providerId="LiveId" clId="{CFA84CF6-8194-4735-98F6-634FF1BA5016}" dt="2024-09-29T14:49:08.268" v="388" actId="931"/>
          <ac:picMkLst>
            <pc:docMk/>
            <pc:sldMk cId="0" sldId="401"/>
            <ac:picMk id="10" creationId="{46BBEE0A-CE82-ECE8-5B70-2D59FFFEE0E3}"/>
          </ac:picMkLst>
        </pc:picChg>
      </pc:sldChg>
      <pc:sldChg chg="addSp delSp modSp add mod">
        <pc:chgData name="Monisha Mohan" userId="0789f30f80842ffd" providerId="LiveId" clId="{CFA84CF6-8194-4735-98F6-634FF1BA5016}" dt="2024-10-01T05:44:40.344" v="1381"/>
        <pc:sldMkLst>
          <pc:docMk/>
          <pc:sldMk cId="3265543662" sldId="402"/>
        </pc:sldMkLst>
        <pc:spChg chg="mod">
          <ac:chgData name="Monisha Mohan" userId="0789f30f80842ffd" providerId="LiveId" clId="{CFA84CF6-8194-4735-98F6-634FF1BA5016}" dt="2024-09-29T14:58:06.987" v="423" actId="20577"/>
          <ac:spMkLst>
            <pc:docMk/>
            <pc:sldMk cId="3265543662" sldId="402"/>
            <ac:spMk id="2" creationId="{00000000-0000-0000-0000-000000000000}"/>
          </ac:spMkLst>
        </pc:spChg>
        <pc:spChg chg="add del">
          <ac:chgData name="Monisha Mohan" userId="0789f30f80842ffd" providerId="LiveId" clId="{CFA84CF6-8194-4735-98F6-634FF1BA5016}" dt="2024-09-29T14:56:53.649" v="405" actId="478"/>
          <ac:spMkLst>
            <pc:docMk/>
            <pc:sldMk cId="3265543662" sldId="402"/>
            <ac:spMk id="3" creationId="{CCF3A6D8-1A78-2729-A5D4-8A2903382EAA}"/>
          </ac:spMkLst>
        </pc:spChg>
        <pc:spChg chg="mod">
          <ac:chgData name="Monisha Mohan" userId="0789f30f80842ffd" providerId="LiveId" clId="{CFA84CF6-8194-4735-98F6-634FF1BA5016}" dt="2024-10-01T05:44:40.344" v="1381"/>
          <ac:spMkLst>
            <pc:docMk/>
            <pc:sldMk cId="3265543662" sldId="402"/>
            <ac:spMk id="4" creationId="{00000000-0000-0000-0000-000000000000}"/>
          </ac:spMkLst>
        </pc:spChg>
        <pc:spChg chg="add del">
          <ac:chgData name="Monisha Mohan" userId="0789f30f80842ffd" providerId="LiveId" clId="{CFA84CF6-8194-4735-98F6-634FF1BA5016}" dt="2024-09-29T14:56:57.722" v="407" actId="478"/>
          <ac:spMkLst>
            <pc:docMk/>
            <pc:sldMk cId="3265543662" sldId="402"/>
            <ac:spMk id="7" creationId="{845E1D62-E6A4-7E81-096E-A30095390A00}"/>
          </ac:spMkLst>
        </pc:spChg>
        <pc:picChg chg="del">
          <ac:chgData name="Monisha Mohan" userId="0789f30f80842ffd" providerId="LiveId" clId="{CFA84CF6-8194-4735-98F6-634FF1BA5016}" dt="2024-09-29T14:56:44.318" v="403" actId="478"/>
          <ac:picMkLst>
            <pc:docMk/>
            <pc:sldMk cId="3265543662" sldId="402"/>
            <ac:picMk id="9" creationId="{9B603B7D-F921-84BC-8FDD-B4927C952A31}"/>
          </ac:picMkLst>
        </pc:picChg>
        <pc:picChg chg="add mod">
          <ac:chgData name="Monisha Mohan" userId="0789f30f80842ffd" providerId="LiveId" clId="{CFA84CF6-8194-4735-98F6-634FF1BA5016}" dt="2024-09-29T14:58:10.516" v="424" actId="1076"/>
          <ac:picMkLst>
            <pc:docMk/>
            <pc:sldMk cId="3265543662" sldId="402"/>
            <ac:picMk id="10" creationId="{6B82FC64-7D6B-7C03-59BC-938146FF841B}"/>
          </ac:picMkLst>
        </pc:picChg>
      </pc:sldChg>
      <pc:sldChg chg="addSp delSp modSp add mod">
        <pc:chgData name="Monisha Mohan" userId="0789f30f80842ffd" providerId="LiveId" clId="{CFA84CF6-8194-4735-98F6-634FF1BA5016}" dt="2024-10-01T05:44:56.051" v="1388"/>
        <pc:sldMkLst>
          <pc:docMk/>
          <pc:sldMk cId="951379053" sldId="403"/>
        </pc:sldMkLst>
        <pc:spChg chg="mod">
          <ac:chgData name="Monisha Mohan" userId="0789f30f80842ffd" providerId="LiveId" clId="{CFA84CF6-8194-4735-98F6-634FF1BA5016}" dt="2024-09-29T14:58:03.638" v="421" actId="20577"/>
          <ac:spMkLst>
            <pc:docMk/>
            <pc:sldMk cId="951379053" sldId="403"/>
            <ac:spMk id="2" creationId="{00000000-0000-0000-0000-000000000000}"/>
          </ac:spMkLst>
        </pc:spChg>
        <pc:spChg chg="mod">
          <ac:chgData name="Monisha Mohan" userId="0789f30f80842ffd" providerId="LiveId" clId="{CFA84CF6-8194-4735-98F6-634FF1BA5016}" dt="2024-10-01T05:44:56.051" v="1388"/>
          <ac:spMkLst>
            <pc:docMk/>
            <pc:sldMk cId="951379053" sldId="403"/>
            <ac:spMk id="4" creationId="{00000000-0000-0000-0000-000000000000}"/>
          </ac:spMkLst>
        </pc:spChg>
        <pc:picChg chg="add mod">
          <ac:chgData name="Monisha Mohan" userId="0789f30f80842ffd" providerId="LiveId" clId="{CFA84CF6-8194-4735-98F6-634FF1BA5016}" dt="2024-09-29T14:57:59.659" v="419" actId="1076"/>
          <ac:picMkLst>
            <pc:docMk/>
            <pc:sldMk cId="951379053" sldId="403"/>
            <ac:picMk id="7" creationId="{D91B4172-5124-C62A-5BC5-BE4D455184FE}"/>
          </ac:picMkLst>
        </pc:picChg>
        <pc:picChg chg="del">
          <ac:chgData name="Monisha Mohan" userId="0789f30f80842ffd" providerId="LiveId" clId="{CFA84CF6-8194-4735-98F6-634FF1BA5016}" dt="2024-09-29T14:57:38.376" v="416" actId="478"/>
          <ac:picMkLst>
            <pc:docMk/>
            <pc:sldMk cId="951379053" sldId="403"/>
            <ac:picMk id="10" creationId="{6B82FC64-7D6B-7C03-59BC-938146FF841B}"/>
          </ac:picMkLst>
        </pc:picChg>
      </pc:sldChg>
      <pc:sldChg chg="addSp modSp add mod ord">
        <pc:chgData name="Monisha Mohan" userId="0789f30f80842ffd" providerId="LiveId" clId="{CFA84CF6-8194-4735-98F6-634FF1BA5016}" dt="2024-10-01T05:43:17.704" v="1350"/>
        <pc:sldMkLst>
          <pc:docMk/>
          <pc:sldMk cId="3887694186" sldId="404"/>
        </pc:sldMkLst>
        <pc:spChg chg="mod">
          <ac:chgData name="Monisha Mohan" userId="0789f30f80842ffd" providerId="LiveId" clId="{CFA84CF6-8194-4735-98F6-634FF1BA5016}" dt="2024-09-29T14:59:27.735" v="449" actId="20577"/>
          <ac:spMkLst>
            <pc:docMk/>
            <pc:sldMk cId="3887694186" sldId="404"/>
            <ac:spMk id="2" creationId="{00000000-0000-0000-0000-000000000000}"/>
          </ac:spMkLst>
        </pc:spChg>
        <pc:spChg chg="add">
          <ac:chgData name="Monisha Mohan" userId="0789f30f80842ffd" providerId="LiveId" clId="{CFA84CF6-8194-4735-98F6-634FF1BA5016}" dt="2024-09-29T14:59:46.606" v="451"/>
          <ac:spMkLst>
            <pc:docMk/>
            <pc:sldMk cId="3887694186" sldId="404"/>
            <ac:spMk id="3" creationId="{D35C7893-2AB7-1D0E-26C5-9C8A07253963}"/>
          </ac:spMkLst>
        </pc:spChg>
        <pc:spChg chg="mod">
          <ac:chgData name="Monisha Mohan" userId="0789f30f80842ffd" providerId="LiveId" clId="{CFA84CF6-8194-4735-98F6-634FF1BA5016}" dt="2024-10-01T05:43:17.704" v="1350"/>
          <ac:spMkLst>
            <pc:docMk/>
            <pc:sldMk cId="3887694186" sldId="404"/>
            <ac:spMk id="4" creationId="{00000000-0000-0000-0000-000000000000}"/>
          </ac:spMkLst>
        </pc:spChg>
        <pc:spChg chg="mod">
          <ac:chgData name="Monisha Mohan" userId="0789f30f80842ffd" providerId="LiveId" clId="{CFA84CF6-8194-4735-98F6-634FF1BA5016}" dt="2024-09-29T15:00:00.221" v="454" actId="14100"/>
          <ac:spMkLst>
            <pc:docMk/>
            <pc:sldMk cId="3887694186" sldId="404"/>
            <ac:spMk id="7" creationId="{8DA8143B-43E0-EB28-2A11-E837401CAFBD}"/>
          </ac:spMkLst>
        </pc:spChg>
        <pc:spChg chg="add mod">
          <ac:chgData name="Monisha Mohan" userId="0789f30f80842ffd" providerId="LiveId" clId="{CFA84CF6-8194-4735-98F6-634FF1BA5016}" dt="2024-09-29T15:01:57.125" v="478" actId="14100"/>
          <ac:spMkLst>
            <pc:docMk/>
            <pc:sldMk cId="3887694186" sldId="404"/>
            <ac:spMk id="8" creationId="{E7CB125B-3CB6-FF3A-6B4A-299810E86476}"/>
          </ac:spMkLst>
        </pc:spChg>
      </pc:sldChg>
      <pc:sldChg chg="addSp modSp add mod ord">
        <pc:chgData name="Monisha Mohan" userId="0789f30f80842ffd" providerId="LiveId" clId="{CFA84CF6-8194-4735-98F6-634FF1BA5016}" dt="2024-10-01T05:44:32.006" v="1374" actId="14100"/>
        <pc:sldMkLst>
          <pc:docMk/>
          <pc:sldMk cId="2751101275" sldId="405"/>
        </pc:sldMkLst>
        <pc:spChg chg="mod">
          <ac:chgData name="Monisha Mohan" userId="0789f30f80842ffd" providerId="LiveId" clId="{CFA84CF6-8194-4735-98F6-634FF1BA5016}" dt="2024-09-29T15:03:29.413" v="485"/>
          <ac:spMkLst>
            <pc:docMk/>
            <pc:sldMk cId="2751101275" sldId="405"/>
            <ac:spMk id="2" creationId="{00000000-0000-0000-0000-000000000000}"/>
          </ac:spMkLst>
        </pc:spChg>
        <pc:spChg chg="add mod">
          <ac:chgData name="Monisha Mohan" userId="0789f30f80842ffd" providerId="LiveId" clId="{CFA84CF6-8194-4735-98F6-634FF1BA5016}" dt="2024-10-01T05:44:32.006" v="1374" actId="14100"/>
          <ac:spMkLst>
            <pc:docMk/>
            <pc:sldMk cId="2751101275" sldId="405"/>
            <ac:spMk id="3" creationId="{7E558E79-AE46-ADF7-FCEE-2B92B26F67B8}"/>
          </ac:spMkLst>
        </pc:spChg>
        <pc:spChg chg="mod">
          <ac:chgData name="Monisha Mohan" userId="0789f30f80842ffd" providerId="LiveId" clId="{CFA84CF6-8194-4735-98F6-634FF1BA5016}" dt="2024-10-01T05:44:25.723" v="1373"/>
          <ac:spMkLst>
            <pc:docMk/>
            <pc:sldMk cId="2751101275" sldId="405"/>
            <ac:spMk id="4" creationId="{00000000-0000-0000-0000-000000000000}"/>
          </ac:spMkLst>
        </pc:spChg>
        <pc:spChg chg="mod">
          <ac:chgData name="Monisha Mohan" userId="0789f30f80842ffd" providerId="LiveId" clId="{CFA84CF6-8194-4735-98F6-634FF1BA5016}" dt="2024-09-29T15:09:24.085" v="487" actId="20577"/>
          <ac:spMkLst>
            <pc:docMk/>
            <pc:sldMk cId="2751101275" sldId="405"/>
            <ac:spMk id="8" creationId="{E7CB125B-3CB6-FF3A-6B4A-299810E86476}"/>
          </ac:spMkLst>
        </pc:spChg>
      </pc:sldChg>
      <pc:sldChg chg="addSp modSp add mod ord">
        <pc:chgData name="Monisha Mohan" userId="0789f30f80842ffd" providerId="LiveId" clId="{CFA84CF6-8194-4735-98F6-634FF1BA5016}" dt="2024-10-01T05:44:51.371" v="1386"/>
        <pc:sldMkLst>
          <pc:docMk/>
          <pc:sldMk cId="1136499739" sldId="406"/>
        </pc:sldMkLst>
        <pc:spChg chg="mod">
          <ac:chgData name="Monisha Mohan" userId="0789f30f80842ffd" providerId="LiveId" clId="{CFA84CF6-8194-4735-98F6-634FF1BA5016}" dt="2024-09-29T15:14:21.379" v="596" actId="20577"/>
          <ac:spMkLst>
            <pc:docMk/>
            <pc:sldMk cId="1136499739" sldId="406"/>
            <ac:spMk id="2" creationId="{00000000-0000-0000-0000-000000000000}"/>
          </ac:spMkLst>
        </pc:spChg>
        <pc:spChg chg="mod">
          <ac:chgData name="Monisha Mohan" userId="0789f30f80842ffd" providerId="LiveId" clId="{CFA84CF6-8194-4735-98F6-634FF1BA5016}" dt="2024-09-29T15:21:38.194" v="804" actId="255"/>
          <ac:spMkLst>
            <pc:docMk/>
            <pc:sldMk cId="1136499739" sldId="406"/>
            <ac:spMk id="3" creationId="{7E558E79-AE46-ADF7-FCEE-2B92B26F67B8}"/>
          </ac:spMkLst>
        </pc:spChg>
        <pc:spChg chg="mod">
          <ac:chgData name="Monisha Mohan" userId="0789f30f80842ffd" providerId="LiveId" clId="{CFA84CF6-8194-4735-98F6-634FF1BA5016}" dt="2024-10-01T05:44:51.371" v="1386"/>
          <ac:spMkLst>
            <pc:docMk/>
            <pc:sldMk cId="1136499739" sldId="406"/>
            <ac:spMk id="4" creationId="{00000000-0000-0000-0000-000000000000}"/>
          </ac:spMkLst>
        </pc:spChg>
        <pc:spChg chg="add">
          <ac:chgData name="Monisha Mohan" userId="0789f30f80842ffd" providerId="LiveId" clId="{CFA84CF6-8194-4735-98F6-634FF1BA5016}" dt="2024-09-29T15:14:55.397" v="598"/>
          <ac:spMkLst>
            <pc:docMk/>
            <pc:sldMk cId="1136499739" sldId="406"/>
            <ac:spMk id="9" creationId="{9CB70FDA-8041-E9A9-D56A-5951396AE0AA}"/>
          </ac:spMkLst>
        </pc:spChg>
        <pc:spChg chg="add">
          <ac:chgData name="Monisha Mohan" userId="0789f30f80842ffd" providerId="LiveId" clId="{CFA84CF6-8194-4735-98F6-634FF1BA5016}" dt="2024-09-29T15:19:42.767" v="771"/>
          <ac:spMkLst>
            <pc:docMk/>
            <pc:sldMk cId="1136499739" sldId="406"/>
            <ac:spMk id="10" creationId="{DC6ECDB9-86A6-DA9D-5918-FF106F7398E7}"/>
          </ac:spMkLst>
        </pc:spChg>
        <pc:spChg chg="add">
          <ac:chgData name="Monisha Mohan" userId="0789f30f80842ffd" providerId="LiveId" clId="{CFA84CF6-8194-4735-98F6-634FF1BA5016}" dt="2024-09-29T15:19:51.457" v="777"/>
          <ac:spMkLst>
            <pc:docMk/>
            <pc:sldMk cId="1136499739" sldId="406"/>
            <ac:spMk id="11" creationId="{CF4FD0A5-909D-3556-8A8B-641D191837D2}"/>
          </ac:spMkLst>
        </pc:spChg>
      </pc:sldChg>
      <pc:sldChg chg="addSp delSp modSp add mod">
        <pc:chgData name="Monisha Mohan" userId="0789f30f80842ffd" providerId="LiveId" clId="{CFA84CF6-8194-4735-98F6-634FF1BA5016}" dt="2024-10-01T05:43:31.394" v="1352"/>
        <pc:sldMkLst>
          <pc:docMk/>
          <pc:sldMk cId="3752028469" sldId="407"/>
        </pc:sldMkLst>
        <pc:spChg chg="mod">
          <ac:chgData name="Monisha Mohan" userId="0789f30f80842ffd" providerId="LiveId" clId="{CFA84CF6-8194-4735-98F6-634FF1BA5016}" dt="2024-09-30T11:05:41.146" v="827" actId="20577"/>
          <ac:spMkLst>
            <pc:docMk/>
            <pc:sldMk cId="3752028469" sldId="407"/>
            <ac:spMk id="2" creationId="{00000000-0000-0000-0000-000000000000}"/>
          </ac:spMkLst>
        </pc:spChg>
        <pc:spChg chg="mod">
          <ac:chgData name="Monisha Mohan" userId="0789f30f80842ffd" providerId="LiveId" clId="{CFA84CF6-8194-4735-98F6-634FF1BA5016}" dt="2024-10-01T05:43:31.394" v="1352"/>
          <ac:spMkLst>
            <pc:docMk/>
            <pc:sldMk cId="3752028469" sldId="407"/>
            <ac:spMk id="4" creationId="{00000000-0000-0000-0000-000000000000}"/>
          </ac:spMkLst>
        </pc:spChg>
        <pc:picChg chg="add del mod">
          <ac:chgData name="Monisha Mohan" userId="0789f30f80842ffd" providerId="LiveId" clId="{CFA84CF6-8194-4735-98F6-634FF1BA5016}" dt="2024-09-30T11:06:52.030" v="832" actId="478"/>
          <ac:picMkLst>
            <pc:docMk/>
            <pc:sldMk cId="3752028469" sldId="407"/>
            <ac:picMk id="7" creationId="{5AA1D820-3049-384A-3863-CDB5750842A8}"/>
          </ac:picMkLst>
        </pc:picChg>
        <pc:picChg chg="del">
          <ac:chgData name="Monisha Mohan" userId="0789f30f80842ffd" providerId="LiveId" clId="{CFA84CF6-8194-4735-98F6-634FF1BA5016}" dt="2024-09-30T11:05:34.658" v="814" actId="478"/>
          <ac:picMkLst>
            <pc:docMk/>
            <pc:sldMk cId="3752028469" sldId="407"/>
            <ac:picMk id="9" creationId="{9B603B7D-F921-84BC-8FDD-B4927C952A31}"/>
          </ac:picMkLst>
        </pc:picChg>
        <pc:picChg chg="add mod">
          <ac:chgData name="Monisha Mohan" userId="0789f30f80842ffd" providerId="LiveId" clId="{CFA84CF6-8194-4735-98F6-634FF1BA5016}" dt="2024-09-30T11:07:00.572" v="835" actId="1076"/>
          <ac:picMkLst>
            <pc:docMk/>
            <pc:sldMk cId="3752028469" sldId="407"/>
            <ac:picMk id="10" creationId="{4C9C7CD3-85DC-8446-BCCC-8A2C8C25837C}"/>
          </ac:picMkLst>
        </pc:picChg>
      </pc:sldChg>
      <pc:sldChg chg="addSp delSp modSp add mod">
        <pc:chgData name="Monisha Mohan" userId="0789f30f80842ffd" providerId="LiveId" clId="{CFA84CF6-8194-4735-98F6-634FF1BA5016}" dt="2024-10-01T05:43:36.469" v="1353"/>
        <pc:sldMkLst>
          <pc:docMk/>
          <pc:sldMk cId="371520906" sldId="408"/>
        </pc:sldMkLst>
        <pc:spChg chg="mod">
          <ac:chgData name="Monisha Mohan" userId="0789f30f80842ffd" providerId="LiveId" clId="{CFA84CF6-8194-4735-98F6-634FF1BA5016}" dt="2024-10-01T05:43:36.469" v="1353"/>
          <ac:spMkLst>
            <pc:docMk/>
            <pc:sldMk cId="371520906" sldId="408"/>
            <ac:spMk id="4" creationId="{00000000-0000-0000-0000-000000000000}"/>
          </ac:spMkLst>
        </pc:spChg>
        <pc:picChg chg="del">
          <ac:chgData name="Monisha Mohan" userId="0789f30f80842ffd" providerId="LiveId" clId="{CFA84CF6-8194-4735-98F6-634FF1BA5016}" dt="2024-09-30T11:07:04.525" v="836" actId="478"/>
          <ac:picMkLst>
            <pc:docMk/>
            <pc:sldMk cId="371520906" sldId="408"/>
            <ac:picMk id="7" creationId="{5AA1D820-3049-384A-3863-CDB5750842A8}"/>
          </ac:picMkLst>
        </pc:picChg>
        <pc:picChg chg="add mod">
          <ac:chgData name="Monisha Mohan" userId="0789f30f80842ffd" providerId="LiveId" clId="{CFA84CF6-8194-4735-98F6-634FF1BA5016}" dt="2024-09-30T11:08:49.415" v="843" actId="1076"/>
          <ac:picMkLst>
            <pc:docMk/>
            <pc:sldMk cId="371520906" sldId="408"/>
            <ac:picMk id="8" creationId="{4ACF56D4-75FF-B733-1098-7DE72AAD3F60}"/>
          </ac:picMkLst>
        </pc:picChg>
      </pc:sldChg>
      <pc:sldChg chg="addSp delSp modSp add mod">
        <pc:chgData name="Monisha Mohan" userId="0789f30f80842ffd" providerId="LiveId" clId="{CFA84CF6-8194-4735-98F6-634FF1BA5016}" dt="2024-10-01T05:43:40.943" v="1354"/>
        <pc:sldMkLst>
          <pc:docMk/>
          <pc:sldMk cId="174270621" sldId="409"/>
        </pc:sldMkLst>
        <pc:spChg chg="mod">
          <ac:chgData name="Monisha Mohan" userId="0789f30f80842ffd" providerId="LiveId" clId="{CFA84CF6-8194-4735-98F6-634FF1BA5016}" dt="2024-10-01T05:43:40.943" v="1354"/>
          <ac:spMkLst>
            <pc:docMk/>
            <pc:sldMk cId="174270621" sldId="409"/>
            <ac:spMk id="4" creationId="{00000000-0000-0000-0000-000000000000}"/>
          </ac:spMkLst>
        </pc:spChg>
        <pc:picChg chg="add mod">
          <ac:chgData name="Monisha Mohan" userId="0789f30f80842ffd" providerId="LiveId" clId="{CFA84CF6-8194-4735-98F6-634FF1BA5016}" dt="2024-09-30T11:09:30.113" v="848" actId="1076"/>
          <ac:picMkLst>
            <pc:docMk/>
            <pc:sldMk cId="174270621" sldId="409"/>
            <ac:picMk id="7" creationId="{511F2864-76B9-D1A8-98A3-518085DEDFD1}"/>
          </ac:picMkLst>
        </pc:picChg>
        <pc:picChg chg="del">
          <ac:chgData name="Monisha Mohan" userId="0789f30f80842ffd" providerId="LiveId" clId="{CFA84CF6-8194-4735-98F6-634FF1BA5016}" dt="2024-09-30T11:08:56.708" v="845" actId="478"/>
          <ac:picMkLst>
            <pc:docMk/>
            <pc:sldMk cId="174270621" sldId="409"/>
            <ac:picMk id="8" creationId="{4ACF56D4-75FF-B733-1098-7DE72AAD3F60}"/>
          </ac:picMkLst>
        </pc:picChg>
      </pc:sldChg>
      <pc:sldChg chg="addSp delSp modSp add mod">
        <pc:chgData name="Monisha Mohan" userId="0789f30f80842ffd" providerId="LiveId" clId="{CFA84CF6-8194-4735-98F6-634FF1BA5016}" dt="2024-10-01T05:43:47.491" v="1359"/>
        <pc:sldMkLst>
          <pc:docMk/>
          <pc:sldMk cId="2424977215" sldId="410"/>
        </pc:sldMkLst>
        <pc:spChg chg="mod">
          <ac:chgData name="Monisha Mohan" userId="0789f30f80842ffd" providerId="LiveId" clId="{CFA84CF6-8194-4735-98F6-634FF1BA5016}" dt="2024-10-01T05:43:47.491" v="1359"/>
          <ac:spMkLst>
            <pc:docMk/>
            <pc:sldMk cId="2424977215" sldId="410"/>
            <ac:spMk id="4" creationId="{00000000-0000-0000-0000-000000000000}"/>
          </ac:spMkLst>
        </pc:spChg>
        <pc:picChg chg="del">
          <ac:chgData name="Monisha Mohan" userId="0789f30f80842ffd" providerId="LiveId" clId="{CFA84CF6-8194-4735-98F6-634FF1BA5016}" dt="2024-09-30T11:09:36.124" v="850" actId="478"/>
          <ac:picMkLst>
            <pc:docMk/>
            <pc:sldMk cId="2424977215" sldId="410"/>
            <ac:picMk id="7" creationId="{511F2864-76B9-D1A8-98A3-518085DEDFD1}"/>
          </ac:picMkLst>
        </pc:picChg>
        <pc:picChg chg="add mod">
          <ac:chgData name="Monisha Mohan" userId="0789f30f80842ffd" providerId="LiveId" clId="{CFA84CF6-8194-4735-98F6-634FF1BA5016}" dt="2024-09-30T11:11:55.703" v="865" actId="1076"/>
          <ac:picMkLst>
            <pc:docMk/>
            <pc:sldMk cId="2424977215" sldId="410"/>
            <ac:picMk id="8" creationId="{576DAE56-0372-619D-A375-54620FDB46F1}"/>
          </ac:picMkLst>
        </pc:picChg>
        <pc:picChg chg="add del mod">
          <ac:chgData name="Monisha Mohan" userId="0789f30f80842ffd" providerId="LiveId" clId="{CFA84CF6-8194-4735-98F6-634FF1BA5016}" dt="2024-09-30T11:11:52.593" v="864" actId="21"/>
          <ac:picMkLst>
            <pc:docMk/>
            <pc:sldMk cId="2424977215" sldId="410"/>
            <ac:picMk id="10" creationId="{FE1C0835-F3AF-4861-B7D9-27375505B483}"/>
          </ac:picMkLst>
        </pc:picChg>
      </pc:sldChg>
      <pc:sldChg chg="addSp delSp modSp add mod">
        <pc:chgData name="Monisha Mohan" userId="0789f30f80842ffd" providerId="LiveId" clId="{CFA84CF6-8194-4735-98F6-634FF1BA5016}" dt="2024-10-01T05:43:53.432" v="1362"/>
        <pc:sldMkLst>
          <pc:docMk/>
          <pc:sldMk cId="2096160893" sldId="411"/>
        </pc:sldMkLst>
        <pc:spChg chg="mod">
          <ac:chgData name="Monisha Mohan" userId="0789f30f80842ffd" providerId="LiveId" clId="{CFA84CF6-8194-4735-98F6-634FF1BA5016}" dt="2024-10-01T05:43:53.432" v="1362"/>
          <ac:spMkLst>
            <pc:docMk/>
            <pc:sldMk cId="2096160893" sldId="411"/>
            <ac:spMk id="4" creationId="{00000000-0000-0000-0000-000000000000}"/>
          </ac:spMkLst>
        </pc:spChg>
        <pc:picChg chg="del">
          <ac:chgData name="Monisha Mohan" userId="0789f30f80842ffd" providerId="LiveId" clId="{CFA84CF6-8194-4735-98F6-634FF1BA5016}" dt="2024-09-30T11:12:10.375" v="867" actId="478"/>
          <ac:picMkLst>
            <pc:docMk/>
            <pc:sldMk cId="2096160893" sldId="411"/>
            <ac:picMk id="8" creationId="{576DAE56-0372-619D-A375-54620FDB46F1}"/>
          </ac:picMkLst>
        </pc:picChg>
        <pc:picChg chg="add mod">
          <ac:chgData name="Monisha Mohan" userId="0789f30f80842ffd" providerId="LiveId" clId="{CFA84CF6-8194-4735-98F6-634FF1BA5016}" dt="2024-09-30T11:12:33.992" v="875" actId="1076"/>
          <ac:picMkLst>
            <pc:docMk/>
            <pc:sldMk cId="2096160893" sldId="411"/>
            <ac:picMk id="10" creationId="{FE1C0835-F3AF-4861-B7D9-27375505B483}"/>
          </ac:picMkLst>
        </pc:picChg>
      </pc:sldChg>
      <pc:sldChg chg="addSp delSp modSp add mod">
        <pc:chgData name="Monisha Mohan" userId="0789f30f80842ffd" providerId="LiveId" clId="{CFA84CF6-8194-4735-98F6-634FF1BA5016}" dt="2024-10-01T05:43:58.120" v="1364"/>
        <pc:sldMkLst>
          <pc:docMk/>
          <pc:sldMk cId="3328776980" sldId="412"/>
        </pc:sldMkLst>
        <pc:spChg chg="mod">
          <ac:chgData name="Monisha Mohan" userId="0789f30f80842ffd" providerId="LiveId" clId="{CFA84CF6-8194-4735-98F6-634FF1BA5016}" dt="2024-10-01T05:43:58.120" v="1364"/>
          <ac:spMkLst>
            <pc:docMk/>
            <pc:sldMk cId="3328776980" sldId="412"/>
            <ac:spMk id="4" creationId="{00000000-0000-0000-0000-000000000000}"/>
          </ac:spMkLst>
        </pc:spChg>
        <pc:picChg chg="add mod">
          <ac:chgData name="Monisha Mohan" userId="0789f30f80842ffd" providerId="LiveId" clId="{CFA84CF6-8194-4735-98F6-634FF1BA5016}" dt="2024-09-30T11:13:17.973" v="882" actId="1076"/>
          <ac:picMkLst>
            <pc:docMk/>
            <pc:sldMk cId="3328776980" sldId="412"/>
            <ac:picMk id="7" creationId="{FA4B920A-593B-8588-B38C-B57586394B8A}"/>
          </ac:picMkLst>
        </pc:picChg>
        <pc:picChg chg="add mod">
          <ac:chgData name="Monisha Mohan" userId="0789f30f80842ffd" providerId="LiveId" clId="{CFA84CF6-8194-4735-98F6-634FF1BA5016}" dt="2024-09-30T17:20:01.479" v="1016" actId="1076"/>
          <ac:picMkLst>
            <pc:docMk/>
            <pc:sldMk cId="3328776980" sldId="412"/>
            <ac:picMk id="8" creationId="{9CA0E4C0-34E3-2EF7-C950-678D76284125}"/>
          </ac:picMkLst>
        </pc:picChg>
        <pc:picChg chg="del">
          <ac:chgData name="Monisha Mohan" userId="0789f30f80842ffd" providerId="LiveId" clId="{CFA84CF6-8194-4735-98F6-634FF1BA5016}" dt="2024-09-30T11:13:04.618" v="877" actId="478"/>
          <ac:picMkLst>
            <pc:docMk/>
            <pc:sldMk cId="3328776980" sldId="412"/>
            <ac:picMk id="10" creationId="{FE1C0835-F3AF-4861-B7D9-27375505B483}"/>
          </ac:picMkLst>
        </pc:picChg>
      </pc:sldChg>
      <pc:sldChg chg="addSp delSp modSp add mod">
        <pc:chgData name="Monisha Mohan" userId="0789f30f80842ffd" providerId="LiveId" clId="{CFA84CF6-8194-4735-98F6-634FF1BA5016}" dt="2024-10-01T05:44:08.019" v="1366"/>
        <pc:sldMkLst>
          <pc:docMk/>
          <pc:sldMk cId="659095879" sldId="413"/>
        </pc:sldMkLst>
        <pc:spChg chg="mod">
          <ac:chgData name="Monisha Mohan" userId="0789f30f80842ffd" providerId="LiveId" clId="{CFA84CF6-8194-4735-98F6-634FF1BA5016}" dt="2024-09-30T11:17:19.311" v="913" actId="20577"/>
          <ac:spMkLst>
            <pc:docMk/>
            <pc:sldMk cId="659095879" sldId="413"/>
            <ac:spMk id="2" creationId="{00000000-0000-0000-0000-000000000000}"/>
          </ac:spMkLst>
        </pc:spChg>
        <pc:spChg chg="mod">
          <ac:chgData name="Monisha Mohan" userId="0789f30f80842ffd" providerId="LiveId" clId="{CFA84CF6-8194-4735-98F6-634FF1BA5016}" dt="2024-10-01T05:44:08.019" v="1366"/>
          <ac:spMkLst>
            <pc:docMk/>
            <pc:sldMk cId="659095879" sldId="413"/>
            <ac:spMk id="4" creationId="{00000000-0000-0000-0000-000000000000}"/>
          </ac:spMkLst>
        </pc:spChg>
        <pc:picChg chg="del">
          <ac:chgData name="Monisha Mohan" userId="0789f30f80842ffd" providerId="LiveId" clId="{CFA84CF6-8194-4735-98F6-634FF1BA5016}" dt="2024-09-30T11:17:21.500" v="914" actId="478"/>
          <ac:picMkLst>
            <pc:docMk/>
            <pc:sldMk cId="659095879" sldId="413"/>
            <ac:picMk id="7" creationId="{FA4B920A-593B-8588-B38C-B57586394B8A}"/>
          </ac:picMkLst>
        </pc:picChg>
        <pc:picChg chg="add del mod">
          <ac:chgData name="Monisha Mohan" userId="0789f30f80842ffd" providerId="LiveId" clId="{CFA84CF6-8194-4735-98F6-634FF1BA5016}" dt="2024-09-30T11:20:10.248" v="933" actId="478"/>
          <ac:picMkLst>
            <pc:docMk/>
            <pc:sldMk cId="659095879" sldId="413"/>
            <ac:picMk id="8" creationId="{5B759DA4-F4E1-833F-A453-2B99645812EE}"/>
          </ac:picMkLst>
        </pc:picChg>
        <pc:picChg chg="add mod">
          <ac:chgData name="Monisha Mohan" userId="0789f30f80842ffd" providerId="LiveId" clId="{CFA84CF6-8194-4735-98F6-634FF1BA5016}" dt="2024-09-30T11:21:29.005" v="949" actId="1076"/>
          <ac:picMkLst>
            <pc:docMk/>
            <pc:sldMk cId="659095879" sldId="413"/>
            <ac:picMk id="10" creationId="{76524090-DFF4-CA43-A1CA-28517251C982}"/>
          </ac:picMkLst>
        </pc:picChg>
        <pc:picChg chg="add mod">
          <ac:chgData name="Monisha Mohan" userId="0789f30f80842ffd" providerId="LiveId" clId="{CFA84CF6-8194-4735-98F6-634FF1BA5016}" dt="2024-09-30T11:21:34.498" v="952" actId="1076"/>
          <ac:picMkLst>
            <pc:docMk/>
            <pc:sldMk cId="659095879" sldId="413"/>
            <ac:picMk id="12" creationId="{AC3BE55F-2A49-A008-6D5D-96F76C2663C1}"/>
          </ac:picMkLst>
        </pc:picChg>
        <pc:picChg chg="add del mod">
          <ac:chgData name="Monisha Mohan" userId="0789f30f80842ffd" providerId="LiveId" clId="{CFA84CF6-8194-4735-98F6-634FF1BA5016}" dt="2024-09-30T11:21:07.932" v="941" actId="21"/>
          <ac:picMkLst>
            <pc:docMk/>
            <pc:sldMk cId="659095879" sldId="413"/>
            <ac:picMk id="14" creationId="{C9F2ACB4-FE03-7B0D-2A3B-292ACC5529D3}"/>
          </ac:picMkLst>
        </pc:picChg>
        <pc:picChg chg="add del mod">
          <ac:chgData name="Monisha Mohan" userId="0789f30f80842ffd" providerId="LiveId" clId="{CFA84CF6-8194-4735-98F6-634FF1BA5016}" dt="2024-09-30T11:21:39.345" v="954" actId="21"/>
          <ac:picMkLst>
            <pc:docMk/>
            <pc:sldMk cId="659095879" sldId="413"/>
            <ac:picMk id="15" creationId="{6C6D3CC2-D38B-3C8A-670B-176453CAE1FF}"/>
          </ac:picMkLst>
        </pc:picChg>
      </pc:sldChg>
      <pc:sldChg chg="addSp delSp modSp add mod ord">
        <pc:chgData name="Monisha Mohan" userId="0789f30f80842ffd" providerId="LiveId" clId="{CFA84CF6-8194-4735-98F6-634FF1BA5016}" dt="2024-10-01T05:43:06.620" v="1347"/>
        <pc:sldMkLst>
          <pc:docMk/>
          <pc:sldMk cId="2806564294" sldId="414"/>
        </pc:sldMkLst>
        <pc:spChg chg="mod">
          <ac:chgData name="Monisha Mohan" userId="0789f30f80842ffd" providerId="LiveId" clId="{CFA84CF6-8194-4735-98F6-634FF1BA5016}" dt="2024-10-01T05:43:06.620" v="1347"/>
          <ac:spMkLst>
            <pc:docMk/>
            <pc:sldMk cId="2806564294" sldId="414"/>
            <ac:spMk id="4" creationId="{00000000-0000-0000-0000-000000000000}"/>
          </ac:spMkLst>
        </pc:spChg>
        <pc:picChg chg="add del mod">
          <ac:chgData name="Monisha Mohan" userId="0789f30f80842ffd" providerId="LiveId" clId="{CFA84CF6-8194-4735-98F6-634FF1BA5016}" dt="2024-10-01T03:09:17.421" v="1273" actId="478"/>
          <ac:picMkLst>
            <pc:docMk/>
            <pc:sldMk cId="2806564294" sldId="414"/>
            <ac:picMk id="7" creationId="{1792BA2B-0BFC-4A63-7A2E-863BC1B1F467}"/>
          </ac:picMkLst>
        </pc:picChg>
        <pc:picChg chg="add del mod">
          <ac:chgData name="Monisha Mohan" userId="0789f30f80842ffd" providerId="LiveId" clId="{CFA84CF6-8194-4735-98F6-634FF1BA5016}" dt="2024-09-30T16:50:02.559" v="988" actId="478"/>
          <ac:picMkLst>
            <pc:docMk/>
            <pc:sldMk cId="2806564294" sldId="414"/>
            <ac:picMk id="7" creationId="{9D680A8B-1A78-1D20-C088-20BAC8E17C14}"/>
          </ac:picMkLst>
        </pc:picChg>
        <pc:picChg chg="add del mod">
          <ac:chgData name="Monisha Mohan" userId="0789f30f80842ffd" providerId="LiveId" clId="{CFA84CF6-8194-4735-98F6-634FF1BA5016}" dt="2024-10-01T03:08:44.369" v="1272" actId="478"/>
          <ac:picMkLst>
            <pc:docMk/>
            <pc:sldMk cId="2806564294" sldId="414"/>
            <ac:picMk id="8" creationId="{77B76005-8933-3548-569C-2966B8939A9F}"/>
          </ac:picMkLst>
        </pc:picChg>
        <pc:picChg chg="add del mod">
          <ac:chgData name="Monisha Mohan" userId="0789f30f80842ffd" providerId="LiveId" clId="{CFA84CF6-8194-4735-98F6-634FF1BA5016}" dt="2024-10-01T03:08:33.207" v="1265" actId="478"/>
          <ac:picMkLst>
            <pc:docMk/>
            <pc:sldMk cId="2806564294" sldId="414"/>
            <ac:picMk id="10" creationId="{3ED1C8F2-B874-9051-262F-B16C4E25D4E4}"/>
          </ac:picMkLst>
        </pc:picChg>
        <pc:picChg chg="del">
          <ac:chgData name="Monisha Mohan" userId="0789f30f80842ffd" providerId="LiveId" clId="{CFA84CF6-8194-4735-98F6-634FF1BA5016}" dt="2024-09-30T11:21:43.784" v="956" actId="478"/>
          <ac:picMkLst>
            <pc:docMk/>
            <pc:sldMk cId="2806564294" sldId="414"/>
            <ac:picMk id="10" creationId="{76524090-DFF4-CA43-A1CA-28517251C982}"/>
          </ac:picMkLst>
        </pc:picChg>
        <pc:picChg chg="add mod">
          <ac:chgData name="Monisha Mohan" userId="0789f30f80842ffd" providerId="LiveId" clId="{CFA84CF6-8194-4735-98F6-634FF1BA5016}" dt="2024-10-01T03:09:26.137" v="1276" actId="1076"/>
          <ac:picMkLst>
            <pc:docMk/>
            <pc:sldMk cId="2806564294" sldId="414"/>
            <ac:picMk id="11" creationId="{3E4A132F-5931-357A-DFEA-AA32C9425445}"/>
          </ac:picMkLst>
        </pc:picChg>
        <pc:picChg chg="del">
          <ac:chgData name="Monisha Mohan" userId="0789f30f80842ffd" providerId="LiveId" clId="{CFA84CF6-8194-4735-98F6-634FF1BA5016}" dt="2024-09-30T11:21:44.987" v="957" actId="478"/>
          <ac:picMkLst>
            <pc:docMk/>
            <pc:sldMk cId="2806564294" sldId="414"/>
            <ac:picMk id="12" creationId="{AC3BE55F-2A49-A008-6D5D-96F76C2663C1}"/>
          </ac:picMkLst>
        </pc:picChg>
      </pc:sldChg>
      <pc:sldChg chg="addSp delSp modSp add mod ord">
        <pc:chgData name="Monisha Mohan" userId="0789f30f80842ffd" providerId="LiveId" clId="{CFA84CF6-8194-4735-98F6-634FF1BA5016}" dt="2024-10-01T05:44:45.670" v="1383"/>
        <pc:sldMkLst>
          <pc:docMk/>
          <pc:sldMk cId="3205918458" sldId="415"/>
        </pc:sldMkLst>
        <pc:spChg chg="mod">
          <ac:chgData name="Monisha Mohan" userId="0789f30f80842ffd" providerId="LiveId" clId="{CFA84CF6-8194-4735-98F6-634FF1BA5016}" dt="2024-10-01T05:44:45.670" v="1383"/>
          <ac:spMkLst>
            <pc:docMk/>
            <pc:sldMk cId="3205918458" sldId="415"/>
            <ac:spMk id="4" creationId="{00000000-0000-0000-0000-000000000000}"/>
          </ac:spMkLst>
        </pc:spChg>
        <pc:picChg chg="del">
          <ac:chgData name="Monisha Mohan" userId="0789f30f80842ffd" providerId="LiveId" clId="{CFA84CF6-8194-4735-98F6-634FF1BA5016}" dt="2024-09-30T14:12:33.053" v="966" actId="478"/>
          <ac:picMkLst>
            <pc:docMk/>
            <pc:sldMk cId="3205918458" sldId="415"/>
            <ac:picMk id="7" creationId="{9D680A8B-1A78-1D20-C088-20BAC8E17C14}"/>
          </ac:picMkLst>
        </pc:picChg>
        <pc:picChg chg="add mod">
          <ac:chgData name="Monisha Mohan" userId="0789f30f80842ffd" providerId="LiveId" clId="{CFA84CF6-8194-4735-98F6-634FF1BA5016}" dt="2024-09-30T14:14:24.422" v="975" actId="1076"/>
          <ac:picMkLst>
            <pc:docMk/>
            <pc:sldMk cId="3205918458" sldId="415"/>
            <ac:picMk id="8" creationId="{A712A8FF-3AF1-E3AD-AEA9-EBE63F8A879C}"/>
          </ac:picMkLst>
        </pc:picChg>
        <pc:picChg chg="add mod">
          <ac:chgData name="Monisha Mohan" userId="0789f30f80842ffd" providerId="LiveId" clId="{CFA84CF6-8194-4735-98F6-634FF1BA5016}" dt="2024-09-30T14:13:52.103" v="972" actId="1076"/>
          <ac:picMkLst>
            <pc:docMk/>
            <pc:sldMk cId="3205918458" sldId="415"/>
            <ac:picMk id="10" creationId="{AD4CD33C-E18F-9588-425B-AABFA957D5AE}"/>
          </ac:picMkLst>
        </pc:picChg>
        <pc:picChg chg="add mod">
          <ac:chgData name="Monisha Mohan" userId="0789f30f80842ffd" providerId="LiveId" clId="{CFA84CF6-8194-4735-98F6-634FF1BA5016}" dt="2024-09-30T14:14:21.753" v="974" actId="1076"/>
          <ac:picMkLst>
            <pc:docMk/>
            <pc:sldMk cId="3205918458" sldId="415"/>
            <ac:picMk id="12" creationId="{9698BC48-0C1E-BE52-979E-202BFEAA7362}"/>
          </ac:picMkLst>
        </pc:picChg>
      </pc:sldChg>
      <pc:sldChg chg="modSp add mod">
        <pc:chgData name="Monisha Mohan" userId="0789f30f80842ffd" providerId="LiveId" clId="{CFA84CF6-8194-4735-98F6-634FF1BA5016}" dt="2024-10-01T05:44:13.601" v="1369"/>
        <pc:sldMkLst>
          <pc:docMk/>
          <pc:sldMk cId="1958893413" sldId="416"/>
        </pc:sldMkLst>
        <pc:spChg chg="mod">
          <ac:chgData name="Monisha Mohan" userId="0789f30f80842ffd" providerId="LiveId" clId="{CFA84CF6-8194-4735-98F6-634FF1BA5016}" dt="2024-10-01T05:44:13.601" v="1369"/>
          <ac:spMkLst>
            <pc:docMk/>
            <pc:sldMk cId="1958893413" sldId="416"/>
            <ac:spMk id="4" creationId="{00000000-0000-0000-0000-000000000000}"/>
          </ac:spMkLst>
        </pc:spChg>
      </pc:sldChg>
      <pc:sldChg chg="add del ord">
        <pc:chgData name="Monisha Mohan" userId="0789f30f80842ffd" providerId="LiveId" clId="{CFA84CF6-8194-4735-98F6-634FF1BA5016}" dt="2024-09-30T14:15:13.416" v="979" actId="47"/>
        <pc:sldMkLst>
          <pc:docMk/>
          <pc:sldMk cId="4180915251" sldId="416"/>
        </pc:sldMkLst>
      </pc:sldChg>
      <pc:sldChg chg="addSp delSp modSp add mod ord">
        <pc:chgData name="Monisha Mohan" userId="0789f30f80842ffd" providerId="LiveId" clId="{CFA84CF6-8194-4735-98F6-634FF1BA5016}" dt="2024-10-01T05:43:12.748" v="1349"/>
        <pc:sldMkLst>
          <pc:docMk/>
          <pc:sldMk cId="267441523" sldId="417"/>
        </pc:sldMkLst>
        <pc:spChg chg="mod">
          <ac:chgData name="Monisha Mohan" userId="0789f30f80842ffd" providerId="LiveId" clId="{CFA84CF6-8194-4735-98F6-634FF1BA5016}" dt="2024-10-01T05:43:12.748" v="1349"/>
          <ac:spMkLst>
            <pc:docMk/>
            <pc:sldMk cId="267441523" sldId="417"/>
            <ac:spMk id="4" creationId="{00000000-0000-0000-0000-000000000000}"/>
          </ac:spMkLst>
        </pc:spChg>
        <pc:picChg chg="del">
          <ac:chgData name="Monisha Mohan" userId="0789f30f80842ffd" providerId="LiveId" clId="{CFA84CF6-8194-4735-98F6-634FF1BA5016}" dt="2024-09-30T16:58:23.083" v="999" actId="478"/>
          <ac:picMkLst>
            <pc:docMk/>
            <pc:sldMk cId="267441523" sldId="417"/>
            <ac:picMk id="7" creationId="{9D680A8B-1A78-1D20-C088-20BAC8E17C14}"/>
          </ac:picMkLst>
        </pc:picChg>
        <pc:picChg chg="add mod">
          <ac:chgData name="Monisha Mohan" userId="0789f30f80842ffd" providerId="LiveId" clId="{CFA84CF6-8194-4735-98F6-634FF1BA5016}" dt="2024-09-30T16:58:32.190" v="1003" actId="1076"/>
          <ac:picMkLst>
            <pc:docMk/>
            <pc:sldMk cId="267441523" sldId="417"/>
            <ac:picMk id="8" creationId="{42A39870-3F4D-CC51-87E6-400D5EF0A447}"/>
          </ac:picMkLst>
        </pc:picChg>
        <pc:picChg chg="add mod">
          <ac:chgData name="Monisha Mohan" userId="0789f30f80842ffd" providerId="LiveId" clId="{CFA84CF6-8194-4735-98F6-634FF1BA5016}" dt="2024-09-30T16:59:13.500" v="1014" actId="1076"/>
          <ac:picMkLst>
            <pc:docMk/>
            <pc:sldMk cId="267441523" sldId="417"/>
            <ac:picMk id="10" creationId="{1EDB9AB2-9ED2-F047-D588-A72FC17A1BFC}"/>
          </ac:picMkLst>
        </pc:picChg>
      </pc:sldChg>
      <pc:sldChg chg="modSp add mod">
        <pc:chgData name="Monisha Mohan" userId="0789f30f80842ffd" providerId="LiveId" clId="{CFA84CF6-8194-4735-98F6-634FF1BA5016}" dt="2024-10-01T05:45:01.356" v="1390"/>
        <pc:sldMkLst>
          <pc:docMk/>
          <pc:sldMk cId="566036431" sldId="419"/>
        </pc:sldMkLst>
        <pc:spChg chg="mod">
          <ac:chgData name="Monisha Mohan" userId="0789f30f80842ffd" providerId="LiveId" clId="{CFA84CF6-8194-4735-98F6-634FF1BA5016}" dt="2024-10-01T05:45:01.356" v="1390"/>
          <ac:spMkLst>
            <pc:docMk/>
            <pc:sldMk cId="566036431" sldId="419"/>
            <ac:spMk id="3" creationId="{2867BBE9-4142-9394-1B07-119BD212F60F}"/>
          </ac:spMkLst>
        </pc:spChg>
      </pc:sldChg>
      <pc:sldChg chg="modSp add mod">
        <pc:chgData name="Monisha Mohan" userId="0789f30f80842ffd" providerId="LiveId" clId="{CFA84CF6-8194-4735-98F6-634FF1BA5016}" dt="2024-10-01T05:45:06.395" v="1392"/>
        <pc:sldMkLst>
          <pc:docMk/>
          <pc:sldMk cId="3775660007" sldId="420"/>
        </pc:sldMkLst>
        <pc:spChg chg="mod">
          <ac:chgData name="Monisha Mohan" userId="0789f30f80842ffd" providerId="LiveId" clId="{CFA84CF6-8194-4735-98F6-634FF1BA5016}" dt="2024-10-01T05:45:06.395" v="1392"/>
          <ac:spMkLst>
            <pc:docMk/>
            <pc:sldMk cId="3775660007" sldId="420"/>
            <ac:spMk id="2" creationId="{273771E6-9EF6-DD08-8443-5A9896BF098D}"/>
          </ac:spMkLst>
        </pc:spChg>
      </pc:sldChg>
    </pc:docChg>
  </pc:docChgLst>
  <pc:docChgLst>
    <pc:chgData name="Monisha Mohan" userId="0789f30f80842ffd" providerId="LiveId" clId="{FC04C7B4-6DA5-4A5D-9456-EEFD04F8E552}"/>
    <pc:docChg chg="undo custSel addSld delSld modSld sldOrd">
      <pc:chgData name="Monisha Mohan" userId="0789f30f80842ffd" providerId="LiveId" clId="{FC04C7B4-6DA5-4A5D-9456-EEFD04F8E552}" dt="2024-11-22T18:35:35.087" v="294"/>
      <pc:docMkLst>
        <pc:docMk/>
      </pc:docMkLst>
      <pc:sldChg chg="modSp mod">
        <pc:chgData name="Monisha Mohan" userId="0789f30f80842ffd" providerId="LiveId" clId="{FC04C7B4-6DA5-4A5D-9456-EEFD04F8E552}" dt="2024-11-22T12:42:09.641" v="92" actId="27636"/>
        <pc:sldMkLst>
          <pc:docMk/>
          <pc:sldMk cId="0" sldId="256"/>
        </pc:sldMkLst>
        <pc:spChg chg="mod">
          <ac:chgData name="Monisha Mohan" userId="0789f30f80842ffd" providerId="LiveId" clId="{FC04C7B4-6DA5-4A5D-9456-EEFD04F8E552}" dt="2024-11-22T12:36:29.765" v="77" actId="20577"/>
          <ac:spMkLst>
            <pc:docMk/>
            <pc:sldMk cId="0" sldId="256"/>
            <ac:spMk id="9" creationId="{00000000-0000-0000-0000-000000000000}"/>
          </ac:spMkLst>
        </pc:spChg>
        <pc:spChg chg="mod">
          <ac:chgData name="Monisha Mohan" userId="0789f30f80842ffd" providerId="LiveId" clId="{FC04C7B4-6DA5-4A5D-9456-EEFD04F8E552}" dt="2024-11-22T12:42:09.641" v="92" actId="27636"/>
          <ac:spMkLst>
            <pc:docMk/>
            <pc:sldMk cId="0" sldId="256"/>
            <ac:spMk id="15" creationId="{00000000-0000-0000-0000-000000000000}"/>
          </ac:spMkLst>
        </pc:spChg>
      </pc:sldChg>
      <pc:sldChg chg="modSp mod">
        <pc:chgData name="Monisha Mohan" userId="0789f30f80842ffd" providerId="LiveId" clId="{FC04C7B4-6DA5-4A5D-9456-EEFD04F8E552}" dt="2024-11-22T13:10:16.209" v="119" actId="313"/>
        <pc:sldMkLst>
          <pc:docMk/>
          <pc:sldMk cId="0" sldId="257"/>
        </pc:sldMkLst>
        <pc:spChg chg="mod">
          <ac:chgData name="Monisha Mohan" userId="0789f30f80842ffd" providerId="LiveId" clId="{FC04C7B4-6DA5-4A5D-9456-EEFD04F8E552}" dt="2024-11-22T13:10:16.209" v="119" actId="313"/>
          <ac:spMkLst>
            <pc:docMk/>
            <pc:sldMk cId="0" sldId="257"/>
            <ac:spMk id="3" creationId="{00000000-0000-0000-0000-000000000000}"/>
          </ac:spMkLst>
        </pc:spChg>
      </pc:sldChg>
      <pc:sldChg chg="modSp mod">
        <pc:chgData name="Monisha Mohan" userId="0789f30f80842ffd" providerId="LiveId" clId="{FC04C7B4-6DA5-4A5D-9456-EEFD04F8E552}" dt="2024-11-22T13:17:52.035" v="121" actId="255"/>
        <pc:sldMkLst>
          <pc:docMk/>
          <pc:sldMk cId="0" sldId="369"/>
        </pc:sldMkLst>
        <pc:spChg chg="mod">
          <ac:chgData name="Monisha Mohan" userId="0789f30f80842ffd" providerId="LiveId" clId="{FC04C7B4-6DA5-4A5D-9456-EEFD04F8E552}" dt="2024-11-22T13:17:52.035" v="121" actId="255"/>
          <ac:spMkLst>
            <pc:docMk/>
            <pc:sldMk cId="0" sldId="369"/>
            <ac:spMk id="3" creationId="{00000000-0000-0000-0000-000000000000}"/>
          </ac:spMkLst>
        </pc:spChg>
      </pc:sldChg>
      <pc:sldChg chg="del">
        <pc:chgData name="Monisha Mohan" userId="0789f30f80842ffd" providerId="LiveId" clId="{FC04C7B4-6DA5-4A5D-9456-EEFD04F8E552}" dt="2024-11-22T13:20:09.927" v="129" actId="47"/>
        <pc:sldMkLst>
          <pc:docMk/>
          <pc:sldMk cId="0" sldId="370"/>
        </pc:sldMkLst>
      </pc:sldChg>
      <pc:sldChg chg="addSp delSp modSp mod">
        <pc:chgData name="Monisha Mohan" userId="0789f30f80842ffd" providerId="LiveId" clId="{FC04C7B4-6DA5-4A5D-9456-EEFD04F8E552}" dt="2024-11-22T13:53:41.008" v="198" actId="1076"/>
        <pc:sldMkLst>
          <pc:docMk/>
          <pc:sldMk cId="0" sldId="390"/>
        </pc:sldMkLst>
        <pc:spChg chg="add">
          <ac:chgData name="Monisha Mohan" userId="0789f30f80842ffd" providerId="LiveId" clId="{FC04C7B4-6DA5-4A5D-9456-EEFD04F8E552}" dt="2024-11-22T13:53:19.438" v="193"/>
          <ac:spMkLst>
            <pc:docMk/>
            <pc:sldMk cId="0" sldId="390"/>
            <ac:spMk id="3" creationId="{548137B2-EED9-DFC8-438A-A2C5B2006897}"/>
          </ac:spMkLst>
        </pc:spChg>
        <pc:picChg chg="add mod">
          <ac:chgData name="Monisha Mohan" userId="0789f30f80842ffd" providerId="LiveId" clId="{FC04C7B4-6DA5-4A5D-9456-EEFD04F8E552}" dt="2024-11-22T13:53:41.008" v="198" actId="1076"/>
          <ac:picMkLst>
            <pc:docMk/>
            <pc:sldMk cId="0" sldId="390"/>
            <ac:picMk id="7" creationId="{36CD26F5-A241-E786-28AE-9AD2A4AA735B}"/>
          </ac:picMkLst>
        </pc:picChg>
        <pc:picChg chg="del">
          <ac:chgData name="Monisha Mohan" userId="0789f30f80842ffd" providerId="LiveId" clId="{FC04C7B4-6DA5-4A5D-9456-EEFD04F8E552}" dt="2024-11-22T13:52:59.955" v="192" actId="478"/>
          <ac:picMkLst>
            <pc:docMk/>
            <pc:sldMk cId="0" sldId="390"/>
            <ac:picMk id="8" creationId="{D16F51E9-91A3-9F31-7169-51A3A24D4B9A}"/>
          </ac:picMkLst>
        </pc:picChg>
      </pc:sldChg>
      <pc:sldChg chg="modSp mod">
        <pc:chgData name="Monisha Mohan" userId="0789f30f80842ffd" providerId="LiveId" clId="{FC04C7B4-6DA5-4A5D-9456-EEFD04F8E552}" dt="2024-11-22T13:24:44.463" v="173" actId="1076"/>
        <pc:sldMkLst>
          <pc:docMk/>
          <pc:sldMk cId="0" sldId="392"/>
        </pc:sldMkLst>
        <pc:picChg chg="mod">
          <ac:chgData name="Monisha Mohan" userId="0789f30f80842ffd" providerId="LiveId" clId="{FC04C7B4-6DA5-4A5D-9456-EEFD04F8E552}" dt="2024-11-22T13:24:44.463" v="173" actId="1076"/>
          <ac:picMkLst>
            <pc:docMk/>
            <pc:sldMk cId="0" sldId="392"/>
            <ac:picMk id="13" creationId="{00000000-0000-0000-0000-000000000000}"/>
          </ac:picMkLst>
        </pc:picChg>
      </pc:sldChg>
      <pc:sldChg chg="modSp mod">
        <pc:chgData name="Monisha Mohan" userId="0789f30f80842ffd" providerId="LiveId" clId="{FC04C7B4-6DA5-4A5D-9456-EEFD04F8E552}" dt="2024-11-22T13:24:50.185" v="174" actId="1076"/>
        <pc:sldMkLst>
          <pc:docMk/>
          <pc:sldMk cId="0" sldId="393"/>
        </pc:sldMkLst>
        <pc:picChg chg="mod">
          <ac:chgData name="Monisha Mohan" userId="0789f30f80842ffd" providerId="LiveId" clId="{FC04C7B4-6DA5-4A5D-9456-EEFD04F8E552}" dt="2024-11-22T13:24:50.185" v="174" actId="1076"/>
          <ac:picMkLst>
            <pc:docMk/>
            <pc:sldMk cId="0" sldId="393"/>
            <ac:picMk id="8" creationId="{00000000-0000-0000-0000-000000000000}"/>
          </ac:picMkLst>
        </pc:picChg>
      </pc:sldChg>
      <pc:sldChg chg="modSp mod">
        <pc:chgData name="Monisha Mohan" userId="0789f30f80842ffd" providerId="LiveId" clId="{FC04C7B4-6DA5-4A5D-9456-EEFD04F8E552}" dt="2024-11-22T14:22:05.933" v="217" actId="20577"/>
        <pc:sldMkLst>
          <pc:docMk/>
          <pc:sldMk cId="4218841689" sldId="394"/>
        </pc:sldMkLst>
        <pc:spChg chg="mod">
          <ac:chgData name="Monisha Mohan" userId="0789f30f80842ffd" providerId="LiveId" clId="{FC04C7B4-6DA5-4A5D-9456-EEFD04F8E552}" dt="2024-11-22T14:22:05.933" v="217" actId="20577"/>
          <ac:spMkLst>
            <pc:docMk/>
            <pc:sldMk cId="4218841689" sldId="394"/>
            <ac:spMk id="3" creationId="{00000000-0000-0000-0000-000000000000}"/>
          </ac:spMkLst>
        </pc:spChg>
      </pc:sldChg>
      <pc:sldChg chg="modSp mod">
        <pc:chgData name="Monisha Mohan" userId="0789f30f80842ffd" providerId="LiveId" clId="{FC04C7B4-6DA5-4A5D-9456-EEFD04F8E552}" dt="2024-11-22T13:24:33.974" v="172" actId="123"/>
        <pc:sldMkLst>
          <pc:docMk/>
          <pc:sldMk cId="1524451218" sldId="395"/>
        </pc:sldMkLst>
        <pc:spChg chg="mod">
          <ac:chgData name="Monisha Mohan" userId="0789f30f80842ffd" providerId="LiveId" clId="{FC04C7B4-6DA5-4A5D-9456-EEFD04F8E552}" dt="2024-11-22T13:24:33.974" v="172" actId="123"/>
          <ac:spMkLst>
            <pc:docMk/>
            <pc:sldMk cId="1524451218" sldId="395"/>
            <ac:spMk id="3" creationId="{00000000-0000-0000-0000-000000000000}"/>
          </ac:spMkLst>
        </pc:spChg>
      </pc:sldChg>
      <pc:sldChg chg="modSp mod">
        <pc:chgData name="Monisha Mohan" userId="0789f30f80842ffd" providerId="LiveId" clId="{FC04C7B4-6DA5-4A5D-9456-EEFD04F8E552}" dt="2024-11-22T13:52:18.093" v="191" actId="20577"/>
        <pc:sldMkLst>
          <pc:docMk/>
          <pc:sldMk cId="0" sldId="398"/>
        </pc:sldMkLst>
        <pc:spChg chg="mod">
          <ac:chgData name="Monisha Mohan" userId="0789f30f80842ffd" providerId="LiveId" clId="{FC04C7B4-6DA5-4A5D-9456-EEFD04F8E552}" dt="2024-11-22T13:52:18.093" v="191" actId="20577"/>
          <ac:spMkLst>
            <pc:docMk/>
            <pc:sldMk cId="0" sldId="398"/>
            <ac:spMk id="3" creationId="{00000000-0000-0000-0000-000000000000}"/>
          </ac:spMkLst>
        </pc:spChg>
      </pc:sldChg>
      <pc:sldChg chg="modSp mod">
        <pc:chgData name="Monisha Mohan" userId="0789f30f80842ffd" providerId="LiveId" clId="{FC04C7B4-6DA5-4A5D-9456-EEFD04F8E552}" dt="2024-11-22T18:34:19.560" v="285" actId="20577"/>
        <pc:sldMkLst>
          <pc:docMk/>
          <pc:sldMk cId="0" sldId="399"/>
        </pc:sldMkLst>
        <pc:spChg chg="mod">
          <ac:chgData name="Monisha Mohan" userId="0789f30f80842ffd" providerId="LiveId" clId="{FC04C7B4-6DA5-4A5D-9456-EEFD04F8E552}" dt="2024-11-22T18:34:19.560" v="285" actId="20577"/>
          <ac:spMkLst>
            <pc:docMk/>
            <pc:sldMk cId="0" sldId="399"/>
            <ac:spMk id="7" creationId="{8DA8143B-43E0-EB28-2A11-E837401CAFBD}"/>
          </ac:spMkLst>
        </pc:spChg>
      </pc:sldChg>
      <pc:sldChg chg="modSp mod">
        <pc:chgData name="Monisha Mohan" userId="0789f30f80842ffd" providerId="LiveId" clId="{FC04C7B4-6DA5-4A5D-9456-EEFD04F8E552}" dt="2024-11-22T18:34:51.930" v="292" actId="20577"/>
        <pc:sldMkLst>
          <pc:docMk/>
          <pc:sldMk cId="3887694186" sldId="404"/>
        </pc:sldMkLst>
        <pc:spChg chg="mod">
          <ac:chgData name="Monisha Mohan" userId="0789f30f80842ffd" providerId="LiveId" clId="{FC04C7B4-6DA5-4A5D-9456-EEFD04F8E552}" dt="2024-11-22T18:34:51.930" v="292" actId="20577"/>
          <ac:spMkLst>
            <pc:docMk/>
            <pc:sldMk cId="3887694186" sldId="404"/>
            <ac:spMk id="8" creationId="{E7CB125B-3CB6-FF3A-6B4A-299810E86476}"/>
          </ac:spMkLst>
        </pc:spChg>
      </pc:sldChg>
      <pc:sldChg chg="modSp mod">
        <pc:chgData name="Monisha Mohan" userId="0789f30f80842ffd" providerId="LiveId" clId="{FC04C7B4-6DA5-4A5D-9456-EEFD04F8E552}" dt="2024-11-22T17:01:22.514" v="225"/>
        <pc:sldMkLst>
          <pc:docMk/>
          <pc:sldMk cId="1136499739" sldId="406"/>
        </pc:sldMkLst>
        <pc:spChg chg="mod">
          <ac:chgData name="Monisha Mohan" userId="0789f30f80842ffd" providerId="LiveId" clId="{FC04C7B4-6DA5-4A5D-9456-EEFD04F8E552}" dt="2024-11-22T17:01:22.514" v="225"/>
          <ac:spMkLst>
            <pc:docMk/>
            <pc:sldMk cId="1136499739" sldId="406"/>
            <ac:spMk id="2" creationId="{00000000-0000-0000-0000-000000000000}"/>
          </ac:spMkLst>
        </pc:spChg>
      </pc:sldChg>
      <pc:sldChg chg="modSp mod">
        <pc:chgData name="Monisha Mohan" userId="0789f30f80842ffd" providerId="LiveId" clId="{FC04C7B4-6DA5-4A5D-9456-EEFD04F8E552}" dt="2024-11-22T17:00:30.871" v="221" actId="20577"/>
        <pc:sldMkLst>
          <pc:docMk/>
          <pc:sldMk cId="2806564294" sldId="414"/>
        </pc:sldMkLst>
        <pc:spChg chg="mod">
          <ac:chgData name="Monisha Mohan" userId="0789f30f80842ffd" providerId="LiveId" clId="{FC04C7B4-6DA5-4A5D-9456-EEFD04F8E552}" dt="2024-11-22T17:00:30.871" v="221" actId="20577"/>
          <ac:spMkLst>
            <pc:docMk/>
            <pc:sldMk cId="2806564294" sldId="414"/>
            <ac:spMk id="2" creationId="{00000000-0000-0000-0000-000000000000}"/>
          </ac:spMkLst>
        </pc:spChg>
      </pc:sldChg>
      <pc:sldChg chg="modSp mod">
        <pc:chgData name="Monisha Mohan" userId="0789f30f80842ffd" providerId="LiveId" clId="{FC04C7B4-6DA5-4A5D-9456-EEFD04F8E552}" dt="2024-11-22T17:01:33.304" v="229" actId="20577"/>
        <pc:sldMkLst>
          <pc:docMk/>
          <pc:sldMk cId="3205918458" sldId="415"/>
        </pc:sldMkLst>
        <pc:spChg chg="mod">
          <ac:chgData name="Monisha Mohan" userId="0789f30f80842ffd" providerId="LiveId" clId="{FC04C7B4-6DA5-4A5D-9456-EEFD04F8E552}" dt="2024-11-22T17:01:33.304" v="229" actId="20577"/>
          <ac:spMkLst>
            <pc:docMk/>
            <pc:sldMk cId="3205918458" sldId="415"/>
            <ac:spMk id="2" creationId="{00000000-0000-0000-0000-000000000000}"/>
          </ac:spMkLst>
        </pc:spChg>
      </pc:sldChg>
      <pc:sldChg chg="modSp mod">
        <pc:chgData name="Monisha Mohan" userId="0789f30f80842ffd" providerId="LiveId" clId="{FC04C7B4-6DA5-4A5D-9456-EEFD04F8E552}" dt="2024-11-22T17:00:37.769" v="223" actId="20577"/>
        <pc:sldMkLst>
          <pc:docMk/>
          <pc:sldMk cId="267441523" sldId="417"/>
        </pc:sldMkLst>
        <pc:spChg chg="mod">
          <ac:chgData name="Monisha Mohan" userId="0789f30f80842ffd" providerId="LiveId" clId="{FC04C7B4-6DA5-4A5D-9456-EEFD04F8E552}" dt="2024-11-22T17:00:37.769" v="223" actId="20577"/>
          <ac:spMkLst>
            <pc:docMk/>
            <pc:sldMk cId="267441523" sldId="417"/>
            <ac:spMk id="2" creationId="{00000000-0000-0000-0000-000000000000}"/>
          </ac:spMkLst>
        </pc:spChg>
      </pc:sldChg>
      <pc:sldChg chg="ord">
        <pc:chgData name="Monisha Mohan" userId="0789f30f80842ffd" providerId="LiveId" clId="{FC04C7B4-6DA5-4A5D-9456-EEFD04F8E552}" dt="2024-11-22T18:35:35.087" v="294"/>
        <pc:sldMkLst>
          <pc:docMk/>
          <pc:sldMk cId="566036431" sldId="419"/>
        </pc:sldMkLst>
      </pc:sldChg>
      <pc:sldChg chg="modSp add mod">
        <pc:chgData name="Monisha Mohan" userId="0789f30f80842ffd" providerId="LiveId" clId="{FC04C7B4-6DA5-4A5D-9456-EEFD04F8E552}" dt="2024-11-22T13:20:02.439" v="128" actId="255"/>
        <pc:sldMkLst>
          <pc:docMk/>
          <pc:sldMk cId="3292978121" sldId="421"/>
        </pc:sldMkLst>
        <pc:spChg chg="mod">
          <ac:chgData name="Monisha Mohan" userId="0789f30f80842ffd" providerId="LiveId" clId="{FC04C7B4-6DA5-4A5D-9456-EEFD04F8E552}" dt="2024-11-22T13:20:02.439" v="128" actId="255"/>
          <ac:spMkLst>
            <pc:docMk/>
            <pc:sldMk cId="3292978121" sldId="421"/>
            <ac:spMk id="3" creationId="{E3CE1566-EE0F-442A-EFDB-F554EDBA7856}"/>
          </ac:spMkLst>
        </pc:spChg>
      </pc:sldChg>
      <pc:sldChg chg="modSp mod">
        <pc:chgData name="Monisha Mohan" userId="0789f30f80842ffd" providerId="LiveId" clId="{FC04C7B4-6DA5-4A5D-9456-EEFD04F8E552}" dt="2024-11-22T17:01:29.009" v="227" actId="20577"/>
        <pc:sldMkLst>
          <pc:docMk/>
          <pc:sldMk cId="3449607190" sldId="422"/>
        </pc:sldMkLst>
        <pc:spChg chg="mod">
          <ac:chgData name="Monisha Mohan" userId="0789f30f80842ffd" providerId="LiveId" clId="{FC04C7B4-6DA5-4A5D-9456-EEFD04F8E552}" dt="2024-11-22T17:01:29.009" v="227" actId="20577"/>
          <ac:spMkLst>
            <pc:docMk/>
            <pc:sldMk cId="3449607190" sldId="422"/>
            <ac:spMk id="2" creationId="{4FF318CD-DA93-E7AC-8694-FB60F856F99B}"/>
          </ac:spMkLst>
        </pc:spChg>
      </pc:sldChg>
      <pc:sldChg chg="modSp mod ord">
        <pc:chgData name="Monisha Mohan" userId="0789f30f80842ffd" providerId="LiveId" clId="{FC04C7B4-6DA5-4A5D-9456-EEFD04F8E552}" dt="2024-11-22T18:29:56.011" v="254" actId="20577"/>
        <pc:sldMkLst>
          <pc:docMk/>
          <pc:sldMk cId="3573426940" sldId="423"/>
        </pc:sldMkLst>
        <pc:spChg chg="mod">
          <ac:chgData name="Monisha Mohan" userId="0789f30f80842ffd" providerId="LiveId" clId="{FC04C7B4-6DA5-4A5D-9456-EEFD04F8E552}" dt="2024-11-22T18:29:56.011" v="254" actId="20577"/>
          <ac:spMkLst>
            <pc:docMk/>
            <pc:sldMk cId="3573426940" sldId="423"/>
            <ac:spMk id="2" creationId="{3AA452C8-1FBF-2235-84CE-7B16D430B6D7}"/>
          </ac:spMkLst>
        </pc:spChg>
      </pc:sldChg>
      <pc:sldChg chg="addSp delSp modSp add mod">
        <pc:chgData name="Monisha Mohan" userId="0789f30f80842ffd" providerId="LiveId" clId="{FC04C7B4-6DA5-4A5D-9456-EEFD04F8E552}" dt="2024-11-22T18:03:36.887" v="237" actId="1076"/>
        <pc:sldMkLst>
          <pc:docMk/>
          <pc:sldMk cId="2070292521" sldId="424"/>
        </pc:sldMkLst>
        <pc:picChg chg="del">
          <ac:chgData name="Monisha Mohan" userId="0789f30f80842ffd" providerId="LiveId" clId="{FC04C7B4-6DA5-4A5D-9456-EEFD04F8E552}" dt="2024-11-22T18:03:24.923" v="231" actId="478"/>
          <ac:picMkLst>
            <pc:docMk/>
            <pc:sldMk cId="2070292521" sldId="424"/>
            <ac:picMk id="7" creationId="{18CE88B1-AD0F-2216-5B02-FA9E1EA9ADDA}"/>
          </ac:picMkLst>
        </pc:picChg>
        <pc:picChg chg="del">
          <ac:chgData name="Monisha Mohan" userId="0789f30f80842ffd" providerId="LiveId" clId="{FC04C7B4-6DA5-4A5D-9456-EEFD04F8E552}" dt="2024-11-22T18:03:27.211" v="232" actId="478"/>
          <ac:picMkLst>
            <pc:docMk/>
            <pc:sldMk cId="2070292521" sldId="424"/>
            <ac:picMk id="8" creationId="{2EF8E2E6-588B-70BF-A9EC-C94C93F92062}"/>
          </ac:picMkLst>
        </pc:picChg>
        <pc:picChg chg="add mod">
          <ac:chgData name="Monisha Mohan" userId="0789f30f80842ffd" providerId="LiveId" clId="{FC04C7B4-6DA5-4A5D-9456-EEFD04F8E552}" dt="2024-11-22T18:03:36.887" v="237" actId="1076"/>
          <ac:picMkLst>
            <pc:docMk/>
            <pc:sldMk cId="2070292521" sldId="424"/>
            <ac:picMk id="9" creationId="{990C244A-1649-1A5C-78F8-69F7F6E6A7D7}"/>
          </ac:picMkLst>
        </pc:picChg>
      </pc:sldChg>
      <pc:sldChg chg="addSp delSp modSp add mod">
        <pc:chgData name="Monisha Mohan" userId="0789f30f80842ffd" providerId="LiveId" clId="{FC04C7B4-6DA5-4A5D-9456-EEFD04F8E552}" dt="2024-11-22T18:25:34.189" v="242" actId="1076"/>
        <pc:sldMkLst>
          <pc:docMk/>
          <pc:sldMk cId="10085983" sldId="425"/>
        </pc:sldMkLst>
        <pc:picChg chg="add mod">
          <ac:chgData name="Monisha Mohan" userId="0789f30f80842ffd" providerId="LiveId" clId="{FC04C7B4-6DA5-4A5D-9456-EEFD04F8E552}" dt="2024-11-22T18:25:34.189" v="242" actId="1076"/>
          <ac:picMkLst>
            <pc:docMk/>
            <pc:sldMk cId="10085983" sldId="425"/>
            <ac:picMk id="7" creationId="{89053430-3A91-3390-32E6-FEC1A1258EE4}"/>
          </ac:picMkLst>
        </pc:picChg>
        <pc:picChg chg="del">
          <ac:chgData name="Monisha Mohan" userId="0789f30f80842ffd" providerId="LiveId" clId="{FC04C7B4-6DA5-4A5D-9456-EEFD04F8E552}" dt="2024-11-22T18:25:28.777" v="239" actId="478"/>
          <ac:picMkLst>
            <pc:docMk/>
            <pc:sldMk cId="10085983" sldId="425"/>
            <ac:picMk id="9" creationId="{B838D79B-3DF6-81B0-E5E8-6BE88B603EDB}"/>
          </ac:picMkLst>
        </pc:picChg>
      </pc:sldChg>
      <pc:sldChg chg="addSp delSp modSp add mod">
        <pc:chgData name="Monisha Mohan" userId="0789f30f80842ffd" providerId="LiveId" clId="{FC04C7B4-6DA5-4A5D-9456-EEFD04F8E552}" dt="2024-11-22T18:28:12.437" v="250" actId="1076"/>
        <pc:sldMkLst>
          <pc:docMk/>
          <pc:sldMk cId="557079243" sldId="426"/>
        </pc:sldMkLst>
        <pc:picChg chg="add mod">
          <ac:chgData name="Monisha Mohan" userId="0789f30f80842ffd" providerId="LiveId" clId="{FC04C7B4-6DA5-4A5D-9456-EEFD04F8E552}" dt="2024-11-22T18:28:12.437" v="250" actId="1076"/>
          <ac:picMkLst>
            <pc:docMk/>
            <pc:sldMk cId="557079243" sldId="426"/>
            <ac:picMk id="7" creationId="{A50C69AD-0B78-14DF-FB67-3C0B339A9213}"/>
          </ac:picMkLst>
        </pc:picChg>
        <pc:picChg chg="del">
          <ac:chgData name="Monisha Mohan" userId="0789f30f80842ffd" providerId="LiveId" clId="{FC04C7B4-6DA5-4A5D-9456-EEFD04F8E552}" dt="2024-11-22T18:27:55.032" v="244" actId="478"/>
          <ac:picMkLst>
            <pc:docMk/>
            <pc:sldMk cId="557079243" sldId="426"/>
            <ac:picMk id="9" creationId="{F22C40F9-392C-019B-316A-8579A7B42185}"/>
          </ac:picMkLst>
        </pc:picChg>
      </pc:sldChg>
      <pc:sldChg chg="addSp delSp modSp add mod">
        <pc:chgData name="Monisha Mohan" userId="0789f30f80842ffd" providerId="LiveId" clId="{FC04C7B4-6DA5-4A5D-9456-EEFD04F8E552}" dt="2024-11-22T18:33:46.255" v="280" actId="123"/>
        <pc:sldMkLst>
          <pc:docMk/>
          <pc:sldMk cId="3483725442" sldId="427"/>
        </pc:sldMkLst>
        <pc:spChg chg="mod">
          <ac:chgData name="Monisha Mohan" userId="0789f30f80842ffd" providerId="LiveId" clId="{FC04C7B4-6DA5-4A5D-9456-EEFD04F8E552}" dt="2024-11-22T18:33:04.607" v="272" actId="20577"/>
          <ac:spMkLst>
            <pc:docMk/>
            <pc:sldMk cId="3483725442" sldId="427"/>
            <ac:spMk id="2" creationId="{27786FDE-4961-F974-6176-203BEE201514}"/>
          </ac:spMkLst>
        </pc:spChg>
        <pc:spChg chg="add mod">
          <ac:chgData name="Monisha Mohan" userId="0789f30f80842ffd" providerId="LiveId" clId="{FC04C7B4-6DA5-4A5D-9456-EEFD04F8E552}" dt="2024-11-22T18:33:46.255" v="280" actId="123"/>
          <ac:spMkLst>
            <pc:docMk/>
            <pc:sldMk cId="3483725442" sldId="427"/>
            <ac:spMk id="8" creationId="{CDB335E3-1C97-73EE-8A17-4E668B8CF4D5}"/>
          </ac:spMkLst>
        </pc:spChg>
        <pc:picChg chg="del">
          <ac:chgData name="Monisha Mohan" userId="0789f30f80842ffd" providerId="LiveId" clId="{FC04C7B4-6DA5-4A5D-9456-EEFD04F8E552}" dt="2024-11-22T18:32:46.525" v="256" actId="478"/>
          <ac:picMkLst>
            <pc:docMk/>
            <pc:sldMk cId="3483725442" sldId="427"/>
            <ac:picMk id="6" creationId="{C1CD7083-9DF4-9CD0-CB75-0EDEDBB2BBB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22-11-2024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87C806-4DA5-1F92-0B53-DE0F613CE9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E19A8A-710A-686C-1DA3-5604FA5F475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A1E9117-95A4-C4F3-4257-BEB35F64DCBB}"/>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D59F380C-E6A7-A2ED-5B4C-82B797159C96}"/>
              </a:ext>
            </a:extLst>
          </p:cNvPr>
          <p:cNvSpPr>
            <a:spLocks noGrp="1"/>
          </p:cNvSpPr>
          <p:nvPr>
            <p:ph type="sldNum" sz="quarter" idx="10"/>
          </p:nvPr>
        </p:nvSpPr>
        <p:spPr/>
        <p:txBody>
          <a:bodyPr/>
          <a:lstStyle/>
          <a:p>
            <a:fld id="{8A1C5D9F-5FDD-4E04-AD07-37773298FBF3}" type="slidenum">
              <a:rPr lang="en-IN" smtClean="0"/>
              <a:t>4</a:t>
            </a:fld>
            <a:endParaRPr lang="en-IN"/>
          </a:p>
        </p:txBody>
      </p:sp>
    </p:spTree>
    <p:extLst>
      <p:ext uri="{BB962C8B-B14F-4D97-AF65-F5344CB8AC3E}">
        <p14:creationId xmlns:p14="http://schemas.microsoft.com/office/powerpoint/2010/main" val="1859850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en-US"/>
              <a:t>Click to edit Master subtitle style</a:t>
            </a:r>
          </a:p>
        </p:txBody>
      </p:sp>
      <p:sp>
        <p:nvSpPr>
          <p:cNvPr id="3" name="Date Placeholder 2"/>
          <p:cNvSpPr>
            <a:spLocks noGrp="1" noChangeArrowheads="1"/>
          </p:cNvSpPr>
          <p:nvPr>
            <p:ph type="dt" sz="half" idx="10"/>
          </p:nvPr>
        </p:nvSpPr>
        <p:spPr>
          <a:xfrm>
            <a:off x="914400" y="6248400"/>
            <a:ext cx="2540000" cy="457200"/>
          </a:xfrm>
        </p:spPr>
        <p:txBody>
          <a:bodyPr/>
          <a:lstStyle>
            <a:lvl1pPr>
              <a:defRPr/>
            </a:lvl1pPr>
          </a:lstStyle>
          <a:p>
            <a:pPr>
              <a:defRPr/>
            </a:pPr>
            <a:r>
              <a:rPr lang="en-US"/>
              <a:t>Zeroth Review</a:t>
            </a:r>
          </a:p>
        </p:txBody>
      </p:sp>
      <p:sp>
        <p:nvSpPr>
          <p:cNvPr id="4" name="Footer Placeholder 3"/>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Artificial Intelligence and Data Science</a:t>
            </a:r>
          </a:p>
        </p:txBody>
      </p:sp>
      <p:sp>
        <p:nvSpPr>
          <p:cNvPr id="5" name="Slide Number Placeholder 4"/>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5367E6EB-B6CA-430B-8761-75C737CF7AF1}" type="slidenum">
              <a:rPr lang="en-US" altLang="en-US"/>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3031276A-AAE7-4DAF-B5DC-CD9EE96B703D}" type="slidenum">
              <a:rPr lang="en-US" altLang="en-US"/>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BDC2143B-610F-499C-A392-DFFBE135A7B2}" type="slidenum">
              <a:rPr lang="en-US" altLang="en-US"/>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575C213C-AC18-4D5A-BA73-4550FF50B842}" type="slidenum">
              <a:rPr lang="en-US" altLang="en-US"/>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p:txBody>
          <a:bodyPr/>
          <a:lstStyle>
            <a:lvl1pPr>
              <a:defRPr/>
            </a:lvl1pPr>
          </a:lstStyle>
          <a:p>
            <a:pPr>
              <a:defRPr/>
            </a:pPr>
            <a:r>
              <a:rPr lang="en-US"/>
              <a:t>Zeroth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7" name="Rectangle 8"/>
          <p:cNvSpPr>
            <a:spLocks noGrp="1" noChangeArrowheads="1"/>
          </p:cNvSpPr>
          <p:nvPr>
            <p:ph type="sldNum" sz="quarter" idx="12"/>
          </p:nvPr>
        </p:nvSpPr>
        <p:spPr/>
        <p:txBody>
          <a:bodyPr/>
          <a:lstStyle>
            <a:lvl1pPr>
              <a:defRPr/>
            </a:lvl1pPr>
          </a:lstStyle>
          <a:p>
            <a:pPr>
              <a:defRPr/>
            </a:pPr>
            <a:fld id="{7A8ED4EA-E359-45F1-B86A-A40772B25C23}" type="slidenum">
              <a:rPr lang="en-US" altLang="en-US"/>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dt" sz="half" idx="10"/>
          </p:nvPr>
        </p:nvSpPr>
        <p:spPr/>
        <p:txBody>
          <a:bodyPr/>
          <a:lstStyle>
            <a:lvl1pPr>
              <a:defRPr/>
            </a:lvl1pPr>
          </a:lstStyle>
          <a:p>
            <a:pPr>
              <a:defRPr/>
            </a:pPr>
            <a:r>
              <a:rPr lang="en-US"/>
              <a:t>Zeroth Review</a:t>
            </a:r>
          </a:p>
        </p:txBody>
      </p:sp>
      <p:sp>
        <p:nvSpPr>
          <p:cNvPr id="8"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9" name="Rectangle 8"/>
          <p:cNvSpPr>
            <a:spLocks noGrp="1" noChangeArrowheads="1"/>
          </p:cNvSpPr>
          <p:nvPr>
            <p:ph type="sldNum" sz="quarter" idx="12"/>
          </p:nvPr>
        </p:nvSpPr>
        <p:spPr/>
        <p:txBody>
          <a:bodyPr/>
          <a:lstStyle>
            <a:lvl1pPr>
              <a:defRPr/>
            </a:lvl1pPr>
          </a:lstStyle>
          <a:p>
            <a:pPr>
              <a:defRPr/>
            </a:pPr>
            <a:fld id="{E637AD66-1F60-49BE-A2E9-D91D10CB91F3}" type="slidenum">
              <a:rPr lang="en-US" altLang="en-US"/>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dt" sz="half" idx="10"/>
          </p:nvPr>
        </p:nvSpPr>
        <p:spPr/>
        <p:txBody>
          <a:bodyPr/>
          <a:lstStyle>
            <a:lvl1pPr>
              <a:defRPr/>
            </a:lvl1pPr>
          </a:lstStyle>
          <a:p>
            <a:pPr>
              <a:defRPr/>
            </a:pPr>
            <a:r>
              <a:rPr lang="en-US"/>
              <a:t>Zeroth Review</a:t>
            </a:r>
          </a:p>
        </p:txBody>
      </p:sp>
      <p:sp>
        <p:nvSpPr>
          <p:cNvPr id="4"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5" name="Rectangle 8"/>
          <p:cNvSpPr>
            <a:spLocks noGrp="1" noChangeArrowheads="1"/>
          </p:cNvSpPr>
          <p:nvPr>
            <p:ph type="sldNum" sz="quarter" idx="12"/>
          </p:nvPr>
        </p:nvSpPr>
        <p:spPr/>
        <p:txBody>
          <a:bodyPr/>
          <a:lstStyle>
            <a:lvl1pPr>
              <a:defRPr/>
            </a:lvl1pPr>
          </a:lstStyle>
          <a:p>
            <a:pPr>
              <a:defRPr/>
            </a:pPr>
            <a:fld id="{F583B680-F650-469F-A231-392F163461F6}" type="slidenum">
              <a:rPr lang="en-US" altLang="en-US"/>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r>
              <a:rPr lang="en-US"/>
              <a:t>Zeroth Review</a:t>
            </a:r>
          </a:p>
        </p:txBody>
      </p:sp>
      <p:sp>
        <p:nvSpPr>
          <p:cNvPr id="3"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4" name="Rectangle 8"/>
          <p:cNvSpPr>
            <a:spLocks noGrp="1" noChangeArrowheads="1"/>
          </p:cNvSpPr>
          <p:nvPr>
            <p:ph type="sldNum" sz="quarter" idx="12"/>
          </p:nvPr>
        </p:nvSpPr>
        <p:spPr/>
        <p:txBody>
          <a:bodyPr/>
          <a:lstStyle>
            <a:lvl1pPr>
              <a:defRPr/>
            </a:lvl1pPr>
          </a:lstStyle>
          <a:p>
            <a:pPr>
              <a:defRPr/>
            </a:pPr>
            <a:fld id="{DD537315-F462-4C74-88B4-A900525A3FAA}" type="slidenum">
              <a:rPr lang="en-US" altLang="en-US"/>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r>
              <a:rPr lang="en-US"/>
              <a:t>Zeroth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7" name="Rectangle 8"/>
          <p:cNvSpPr>
            <a:spLocks noGrp="1" noChangeArrowheads="1"/>
          </p:cNvSpPr>
          <p:nvPr>
            <p:ph type="sldNum" sz="quarter" idx="12"/>
          </p:nvPr>
        </p:nvSpPr>
        <p:spPr/>
        <p:txBody>
          <a:bodyPr/>
          <a:lstStyle>
            <a:lvl1pPr>
              <a:defRPr/>
            </a:lvl1pPr>
          </a:lstStyle>
          <a:p>
            <a:pPr>
              <a:defRPr/>
            </a:pPr>
            <a:fld id="{379B2829-DA13-4801-8FBD-6D5729CB9593}" type="slidenum">
              <a:rPr lang="en-US" altLang="en-US"/>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r>
              <a:rPr lang="en-US"/>
              <a:t>Zeroth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7" name="Rectangle 8"/>
          <p:cNvSpPr>
            <a:spLocks noGrp="1" noChangeArrowheads="1"/>
          </p:cNvSpPr>
          <p:nvPr>
            <p:ph type="sldNum" sz="quarter" idx="12"/>
          </p:nvPr>
        </p:nvSpPr>
        <p:spPr/>
        <p:txBody>
          <a:bodyPr/>
          <a:lstStyle>
            <a:lvl1pPr>
              <a:defRPr/>
            </a:lvl1pPr>
          </a:lstStyle>
          <a:p>
            <a:pPr>
              <a:defRPr/>
            </a:pPr>
            <a:fld id="{B5B0EEF8-84AE-4BCB-9844-5B22523396C9}" type="slidenum">
              <a:rPr lang="en-US" altLang="en-US"/>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en-US"/>
              <a:t>Click to edit Master title style</a:t>
            </a:r>
          </a:p>
        </p:txBody>
      </p:sp>
      <p:sp>
        <p:nvSpPr>
          <p:cNvPr id="1027" name="Rectangle 3"/>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1029" name="Line 5"/>
          <p:cNvSpPr>
            <a:spLocks noChangeShapeType="1"/>
          </p:cNvSpPr>
          <p:nvPr/>
        </p:nvSpPr>
        <p:spPr bwMode="auto">
          <a:xfrm flipV="1">
            <a:off x="812800" y="6172200"/>
            <a:ext cx="105664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en-IN" sz="1800"/>
          </a:p>
        </p:txBody>
      </p:sp>
      <p:sp>
        <p:nvSpPr>
          <p:cNvPr id="4102" name="Rectangle 6"/>
          <p:cNvSpPr>
            <a:spLocks noGrp="1" noChangeArrowheads="1"/>
          </p:cNvSpPr>
          <p:nvPr>
            <p:ph type="dt" sz="half" idx="2"/>
          </p:nvPr>
        </p:nvSpPr>
        <p:spPr bwMode="auto">
          <a:xfrm>
            <a:off x="812800" y="6245225"/>
            <a:ext cx="2641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cs typeface="+mn-cs"/>
              </a:defRPr>
            </a:lvl1pPr>
          </a:lstStyle>
          <a:p>
            <a:pPr>
              <a:defRPr/>
            </a:pPr>
            <a:r>
              <a:rPr lang="en-US"/>
              <a:t>Zeroth Review</a:t>
            </a:r>
          </a:p>
        </p:txBody>
      </p:sp>
      <p:sp>
        <p:nvSpPr>
          <p:cNvPr id="4103" name="Rectangle 7"/>
          <p:cNvSpPr>
            <a:spLocks noGrp="1" noChangeArrowheads="1"/>
          </p:cNvSpPr>
          <p:nvPr>
            <p:ph type="ftr" sz="quarter" idx="3"/>
          </p:nvPr>
        </p:nvSpPr>
        <p:spPr bwMode="auto">
          <a:xfrm>
            <a:off x="4165600" y="6245225"/>
            <a:ext cx="38608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200">
                <a:cs typeface="+mn-cs"/>
              </a:defRPr>
            </a:lvl1pPr>
          </a:lstStyle>
          <a:p>
            <a:pPr>
              <a:defRPr/>
            </a:pPr>
            <a:r>
              <a:rPr lang="en-US"/>
              <a:t>Department of Artificial Intelligence and Data Science</a:t>
            </a:r>
          </a:p>
        </p:txBody>
      </p:sp>
      <p:sp>
        <p:nvSpPr>
          <p:cNvPr id="4104" name="Rectangle 8"/>
          <p:cNvSpPr>
            <a:spLocks noGrp="1" noChangeArrowheads="1"/>
          </p:cNvSpPr>
          <p:nvPr>
            <p:ph type="sldNum" sz="quarter" idx="4"/>
          </p:nvPr>
        </p:nvSpPr>
        <p:spPr bwMode="auto">
          <a:xfrm>
            <a:off x="8737600" y="6245225"/>
            <a:ext cx="2641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smtClean="0"/>
            </a:lvl1pPr>
          </a:lstStyle>
          <a:p>
            <a:pPr>
              <a:defRPr/>
            </a:pPr>
            <a:fld id="{756AFA5A-A15D-402B-9810-66A481E98194}"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fontAlgn="base">
        <a:spcBef>
          <a:spcPct val="0"/>
        </a:spcBef>
        <a:spcAft>
          <a:spcPct val="0"/>
        </a:spcAft>
        <a:defRPr sz="3800">
          <a:solidFill>
            <a:schemeClr val="tx2"/>
          </a:solidFill>
          <a:latin typeface="Verdana" panose="020B0604030504040204" pitchFamily="34" charset="0"/>
        </a:defRPr>
      </a:lvl6pPr>
      <a:lvl7pPr marL="914400" algn="l" rtl="0" fontAlgn="base">
        <a:spcBef>
          <a:spcPct val="0"/>
        </a:spcBef>
        <a:spcAft>
          <a:spcPct val="0"/>
        </a:spcAft>
        <a:defRPr sz="3800">
          <a:solidFill>
            <a:schemeClr val="tx2"/>
          </a:solidFill>
          <a:latin typeface="Verdana" panose="020B0604030504040204" pitchFamily="34" charset="0"/>
        </a:defRPr>
      </a:lvl7pPr>
      <a:lvl8pPr marL="1371600" algn="l" rtl="0" fontAlgn="base">
        <a:spcBef>
          <a:spcPct val="0"/>
        </a:spcBef>
        <a:spcAft>
          <a:spcPct val="0"/>
        </a:spcAft>
        <a:defRPr sz="3800">
          <a:solidFill>
            <a:schemeClr val="tx2"/>
          </a:solidFill>
          <a:latin typeface="Verdana" panose="020B0604030504040204" pitchFamily="34" charset="0"/>
        </a:defRPr>
      </a:lvl8pPr>
      <a:lvl9pPr marL="1828800" algn="l" rtl="0" fontAlgn="base">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4"/>
          <a:stretch>
            <a:fillRect/>
          </a:stretch>
        </p:blipFill>
        <p:spPr>
          <a:xfrm>
            <a:off x="80384" y="89477"/>
            <a:ext cx="2924175" cy="952500"/>
          </a:xfrm>
          <a:prstGeom prst="rect">
            <a:avLst/>
          </a:prstGeom>
        </p:spPr>
      </p:pic>
      <p:pic>
        <p:nvPicPr>
          <p:cNvPr id="7" name="Picture 6"/>
          <p:cNvPicPr>
            <a:picLocks noChangeAspect="1"/>
          </p:cNvPicPr>
          <p:nvPr/>
        </p:nvPicPr>
        <p:blipFill>
          <a:blip r:embed="rId5"/>
          <a:stretch>
            <a:fillRect/>
          </a:stretch>
        </p:blipFill>
        <p:spPr>
          <a:xfrm>
            <a:off x="11111491" y="64077"/>
            <a:ext cx="1000125" cy="1143000"/>
          </a:xfrm>
          <a:prstGeom prst="rect">
            <a:avLst/>
          </a:prstGeom>
        </p:spPr>
      </p:pic>
      <p:sp>
        <p:nvSpPr>
          <p:cNvPr id="9" name="Title 1"/>
          <p:cNvSpPr txBox="1"/>
          <p:nvPr/>
        </p:nvSpPr>
        <p:spPr>
          <a:xfrm>
            <a:off x="336430" y="2530618"/>
            <a:ext cx="11464506"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000" b="1" dirty="0">
                <a:solidFill>
                  <a:srgbClr val="7030A0"/>
                </a:solidFill>
                <a:latin typeface="Verdana" panose="020B0604030504040204" pitchFamily="34" charset="0"/>
                <a:ea typeface="+mn-ea"/>
                <a:cs typeface="+mn-cs"/>
              </a:rPr>
              <a:t>An Efficient Stacking Approach for Healthcare Insurance Cost Prediction</a:t>
            </a:r>
          </a:p>
        </p:txBody>
      </p:sp>
      <p:sp>
        <p:nvSpPr>
          <p:cNvPr id="10" name="TextBox 1"/>
          <p:cNvSpPr txBox="1">
            <a:spLocks noChangeArrowheads="1"/>
          </p:cNvSpPr>
          <p:nvPr/>
        </p:nvSpPr>
        <p:spPr bwMode="auto">
          <a:xfrm>
            <a:off x="962889" y="5183902"/>
            <a:ext cx="39196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err="1">
                <a:solidFill>
                  <a:srgbClr val="FF0000"/>
                </a:solidFill>
              </a:rPr>
              <a:t>Mr.Thiyagarajan.</a:t>
            </a:r>
            <a:r>
              <a:rPr lang="en-IN" altLang="en-US" sz="2400" b="1" dirty="0" err="1">
                <a:solidFill>
                  <a:srgbClr val="FF0000"/>
                </a:solidFill>
                <a:sym typeface="+mn-ea"/>
              </a:rPr>
              <a:t>G</a:t>
            </a:r>
            <a:endParaRPr lang="en-IN" altLang="en-US" sz="2400" b="1" dirty="0">
              <a:solidFill>
                <a:srgbClr val="FF0000"/>
              </a:solidFill>
            </a:endParaRPr>
          </a:p>
          <a:p>
            <a:pPr>
              <a:spcBef>
                <a:spcPct val="0"/>
              </a:spcBef>
              <a:buClrTx/>
              <a:buFontTx/>
              <a:buNone/>
            </a:pPr>
            <a:r>
              <a:rPr lang="en-IN" altLang="en-US" sz="2400" b="1" dirty="0">
                <a:solidFill>
                  <a:srgbClr val="FF0000"/>
                </a:solidFill>
              </a:rPr>
              <a:t>Assistant Professor </a:t>
            </a:r>
          </a:p>
        </p:txBody>
      </p:sp>
      <p:sp>
        <p:nvSpPr>
          <p:cNvPr id="11" name="TextBox 1"/>
          <p:cNvSpPr txBox="1">
            <a:spLocks noChangeArrowheads="1"/>
          </p:cNvSpPr>
          <p:nvPr/>
        </p:nvSpPr>
        <p:spPr bwMode="auto">
          <a:xfrm>
            <a:off x="7151298" y="5183902"/>
            <a:ext cx="464963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a:solidFill>
                  <a:srgbClr val="FF0000"/>
                </a:solidFill>
              </a:rPr>
              <a:t>Lavanya S (221801028)</a:t>
            </a:r>
          </a:p>
          <a:p>
            <a:pPr>
              <a:spcBef>
                <a:spcPct val="0"/>
              </a:spcBef>
              <a:buClrTx/>
              <a:buFontTx/>
              <a:buNone/>
            </a:pPr>
            <a:r>
              <a:rPr lang="en-IN" altLang="en-US" sz="2400" b="1" dirty="0">
                <a:solidFill>
                  <a:srgbClr val="FF0000"/>
                </a:solidFill>
              </a:rPr>
              <a:t>Monisha M (221801034)</a:t>
            </a:r>
          </a:p>
          <a:p>
            <a:pPr>
              <a:spcBef>
                <a:spcPct val="0"/>
              </a:spcBef>
              <a:buClrTx/>
              <a:buFontTx/>
              <a:buNone/>
            </a:pPr>
            <a:endParaRPr lang="en-IN" altLang="en-US" sz="2400" b="1" dirty="0">
              <a:solidFill>
                <a:srgbClr val="FF0000"/>
              </a:solidFill>
            </a:endParaRPr>
          </a:p>
        </p:txBody>
      </p:sp>
      <p:sp>
        <p:nvSpPr>
          <p:cNvPr id="15" name="Title 1"/>
          <p:cNvSpPr txBox="1"/>
          <p:nvPr/>
        </p:nvSpPr>
        <p:spPr>
          <a:xfrm>
            <a:off x="708891" y="1213137"/>
            <a:ext cx="10515600" cy="722457"/>
          </a:xfrm>
          <a:prstGeom prst="rect">
            <a:avLst/>
          </a:prstGeom>
        </p:spPr>
        <p:txBody>
          <a:bodyPr vert="horz" lIns="91440" tIns="45720" rIns="91440" bIns="45720" rtlCol="0" anchor="ctr">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Artificial Intelligence and Data Science</a:t>
            </a: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Proposed System</a:t>
            </a:r>
          </a:p>
        </p:txBody>
      </p:sp>
      <p:sp>
        <p:nvSpPr>
          <p:cNvPr id="3" name="Content Placeholder 2"/>
          <p:cNvSpPr>
            <a:spLocks noGrp="1"/>
          </p:cNvSpPr>
          <p:nvPr>
            <p:ph idx="1"/>
          </p:nvPr>
        </p:nvSpPr>
        <p:spPr>
          <a:xfrm>
            <a:off x="755651" y="1752600"/>
            <a:ext cx="10668000" cy="4725838"/>
          </a:xfrm>
        </p:spPr>
        <p:txBody>
          <a:bodyPr/>
          <a:lstStyle/>
          <a:p>
            <a:pPr algn="just"/>
            <a:r>
              <a:rPr lang="en-US" sz="2400" dirty="0"/>
              <a:t>Implement a stacking ensemble model with </a:t>
            </a:r>
            <a:r>
              <a:rPr lang="en-US" sz="2400" dirty="0" err="1"/>
              <a:t>CatBoost</a:t>
            </a:r>
            <a:r>
              <a:rPr lang="en-US" sz="2400" dirty="0"/>
              <a:t>, </a:t>
            </a:r>
            <a:r>
              <a:rPr lang="en-US" sz="2400" dirty="0" err="1"/>
              <a:t>XGBoost</a:t>
            </a:r>
            <a:r>
              <a:rPr lang="en-US" sz="2400" dirty="0"/>
              <a:t>, and Random Forest as base learners and a Ridge regressor as the meta-learner to achieve high prediction accuracy for insurance premiums</a:t>
            </a:r>
            <a:r>
              <a:rPr lang="en-US" sz="1400" dirty="0"/>
              <a:t>.</a:t>
            </a:r>
            <a:endParaRPr kumimoji="0" lang="en-US" altLang="en-US" sz="2400" b="0" i="0" u="none" strike="noStrike" cap="none" normalizeH="0" baseline="0" dirty="0">
              <a:ln>
                <a:noFill/>
              </a:ln>
              <a:solidFill>
                <a:schemeClr val="tx1"/>
              </a:solidFill>
              <a:effectLst/>
              <a:latin typeface="+mj-lt"/>
            </a:endParaRPr>
          </a:p>
          <a:p>
            <a:pPr algn="just"/>
            <a:r>
              <a:rPr lang="en-US" sz="2400" dirty="0"/>
              <a:t>Develop a Django-based web application where users can input health and demographic information to receive personalized premium estimates instantly</a:t>
            </a:r>
            <a:r>
              <a:rPr lang="en-US" sz="1400" dirty="0"/>
              <a:t>.</a:t>
            </a:r>
            <a:endParaRPr kumimoji="0" lang="en-US" altLang="en-US" sz="2400" b="0" i="0" u="none" strike="noStrike" cap="none" normalizeH="0" baseline="0" dirty="0">
              <a:ln>
                <a:noFill/>
              </a:ln>
              <a:solidFill>
                <a:schemeClr val="tx1"/>
              </a:solidFill>
              <a:effectLst/>
              <a:latin typeface="+mj-lt"/>
            </a:endParaRPr>
          </a:p>
          <a:p>
            <a:pPr algn="just"/>
            <a:r>
              <a:rPr lang="en-US" sz="2400" dirty="0"/>
              <a:t>Integrate the trained machine learning model into the web application to ensure efficient, scalable, and accurate premium prediction for diverse user profiles</a:t>
            </a:r>
          </a:p>
          <a:p>
            <a:pPr marL="0" indent="0" algn="just">
              <a:buNone/>
            </a:pPr>
            <a:endParaRPr lang="en-IN" altLang="en-US" sz="2400" dirty="0"/>
          </a:p>
        </p:txBody>
      </p:sp>
      <p:sp>
        <p:nvSpPr>
          <p:cNvPr id="4" name="Date Placeholder 3"/>
          <p:cNvSpPr>
            <a:spLocks noGrp="1"/>
          </p:cNvSpPr>
          <p:nvPr>
            <p:ph type="dt" sz="half" idx="10"/>
          </p:nvPr>
        </p:nvSpPr>
        <p:spPr/>
        <p:txBody>
          <a:bodyPr/>
          <a:lstStyle/>
          <a:p>
            <a:pPr>
              <a:defRPr/>
            </a:pPr>
            <a:r>
              <a:rPr lang="en-US" dirty="0"/>
              <a:t>Third Review</a:t>
            </a:r>
          </a:p>
        </p:txBody>
      </p:sp>
      <p:sp>
        <p:nvSpPr>
          <p:cNvPr id="5" name="Footer Placeholder 4"/>
          <p:cNvSpPr>
            <a:spLocks noGrp="1"/>
          </p:cNvSpPr>
          <p:nvPr>
            <p:ph type="ftr" sz="quarter" idx="11"/>
          </p:nvPr>
        </p:nvSpPr>
        <p:spPr/>
        <p:txBody>
          <a:bodyPr/>
          <a:lstStyle/>
          <a:p>
            <a:pPr>
              <a:defRPr/>
            </a:pPr>
            <a:r>
              <a:rPr lang="en-US" dirty="0"/>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10</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233" y="304801"/>
            <a:ext cx="10668000" cy="1242446"/>
          </a:xfrm>
        </p:spPr>
        <p:txBody>
          <a:bodyPr/>
          <a:lstStyle/>
          <a:p>
            <a:r>
              <a:rPr lang="en-IN" altLang="en-US" dirty="0"/>
              <a:t>System Architecture</a:t>
            </a:r>
          </a:p>
        </p:txBody>
      </p:sp>
      <p:sp>
        <p:nvSpPr>
          <p:cNvPr id="4" name="Date Placeholder 3"/>
          <p:cNvSpPr>
            <a:spLocks noGrp="1"/>
          </p:cNvSpPr>
          <p:nvPr>
            <p:ph type="dt" sz="half" idx="10"/>
          </p:nvPr>
        </p:nvSpPr>
        <p:spPr/>
        <p:txBody>
          <a:bodyPr/>
          <a:lstStyle/>
          <a:p>
            <a:pPr>
              <a:defRPr/>
            </a:pPr>
            <a:r>
              <a:rPr lang="en-US" dirty="0"/>
              <a:t>Third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11</a:t>
            </a:fld>
            <a:endParaRPr lang="en-US" altLang="en-US"/>
          </a:p>
        </p:txBody>
      </p:sp>
      <p:pic>
        <p:nvPicPr>
          <p:cNvPr id="7" name="Picture 6">
            <a:extLst>
              <a:ext uri="{FF2B5EF4-FFF2-40B4-BE49-F238E27FC236}">
                <a16:creationId xmlns:a16="http://schemas.microsoft.com/office/drawing/2014/main" id="{36CD26F5-A241-E786-28AE-9AD2A4AA735B}"/>
              </a:ext>
            </a:extLst>
          </p:cNvPr>
          <p:cNvPicPr>
            <a:picLocks noChangeAspect="1"/>
          </p:cNvPicPr>
          <p:nvPr/>
        </p:nvPicPr>
        <p:blipFill>
          <a:blip r:embed="rId3"/>
          <a:stretch>
            <a:fillRect/>
          </a:stretch>
        </p:blipFill>
        <p:spPr>
          <a:xfrm>
            <a:off x="2039080" y="1547247"/>
            <a:ext cx="8113840" cy="456556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400" dirty="0"/>
              <a:t>List of modules</a:t>
            </a:r>
            <a:endParaRPr lang="en-IN" sz="3400" b="1" dirty="0"/>
          </a:p>
        </p:txBody>
      </p:sp>
      <p:sp>
        <p:nvSpPr>
          <p:cNvPr id="3" name="Content Placeholder 2"/>
          <p:cNvSpPr>
            <a:spLocks noGrp="1"/>
          </p:cNvSpPr>
          <p:nvPr>
            <p:ph idx="1"/>
          </p:nvPr>
        </p:nvSpPr>
        <p:spPr/>
        <p:txBody>
          <a:bodyPr/>
          <a:lstStyle/>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IN" sz="2800" dirty="0">
                <a:latin typeface="+mj-lt"/>
              </a:rPr>
              <a:t>Data Preprocessing Module</a:t>
            </a:r>
          </a:p>
          <a:p>
            <a:pPr marL="0" marR="0" lvl="0" indent="0" algn="just" defTabSz="914400" rtl="0" eaLnBrk="0" fontAlgn="base" latinLnBrk="0" hangingPunct="0">
              <a:lnSpc>
                <a:spcPct val="100000"/>
              </a:lnSpc>
              <a:spcBef>
                <a:spcPct val="20000"/>
              </a:spcBef>
              <a:spcAft>
                <a:spcPct val="0"/>
              </a:spcAft>
              <a:buClr>
                <a:srgbClr val="CC0000"/>
              </a:buClr>
              <a:buSzTx/>
              <a:buNone/>
              <a:defRPr/>
            </a:pPr>
            <a:endParaRPr lang="en-IN" sz="2400" dirty="0">
              <a:latin typeface="+mj-lt"/>
            </a:endParaRPr>
          </a:p>
          <a:p>
            <a:pPr marL="469900" marR="0" lvl="0" indent="-469900"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US" sz="2800" dirty="0">
                <a:latin typeface="+mj-lt"/>
              </a:rPr>
              <a:t>Model Training and Prediction Module</a:t>
            </a:r>
            <a:endParaRPr lang="en-IN" sz="2800" dirty="0">
              <a:latin typeface="+mj-lt"/>
            </a:endParaRPr>
          </a:p>
          <a:p>
            <a:pPr marL="0" marR="0" lvl="0" indent="0" defTabSz="914400" rtl="0" eaLnBrk="0" fontAlgn="base" latinLnBrk="0" hangingPunct="0">
              <a:lnSpc>
                <a:spcPct val="100000"/>
              </a:lnSpc>
              <a:spcBef>
                <a:spcPct val="20000"/>
              </a:spcBef>
              <a:spcAft>
                <a:spcPct val="0"/>
              </a:spcAft>
              <a:buClr>
                <a:srgbClr val="CC0000"/>
              </a:buClr>
              <a:buSzTx/>
              <a:buNone/>
              <a:defRPr/>
            </a:pPr>
            <a:endParaRPr lang="en-IN" sz="2400" dirty="0">
              <a:latin typeface="+mj-lt"/>
            </a:endParaRPr>
          </a:p>
          <a:p>
            <a:pPr marL="469900" marR="0" lvl="0" indent="-469900"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IN" sz="2800" dirty="0">
                <a:latin typeface="+mj-lt"/>
              </a:rPr>
              <a:t>Web Application Module</a:t>
            </a:r>
          </a:p>
          <a:p>
            <a:pPr marL="0" marR="0" lvl="0" indent="0" defTabSz="914400" rtl="0" eaLnBrk="0" fontAlgn="base" latinLnBrk="0" hangingPunct="0">
              <a:lnSpc>
                <a:spcPct val="100000"/>
              </a:lnSpc>
              <a:spcBef>
                <a:spcPct val="20000"/>
              </a:spcBef>
              <a:spcAft>
                <a:spcPct val="0"/>
              </a:spcAft>
              <a:buClr>
                <a:srgbClr val="CC0000"/>
              </a:buClr>
              <a:buSzTx/>
              <a:buNone/>
              <a:defRPr/>
            </a:pPr>
            <a:endParaRPr lang="en-IN" sz="2400" dirty="0">
              <a:latin typeface="+mj-lt"/>
            </a:endParaRPr>
          </a:p>
          <a:p>
            <a:pPr marL="469900" marR="0" lvl="0" indent="-469900"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US" sz="2800" dirty="0"/>
              <a:t>Integration Module</a:t>
            </a: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4" name="Date Placeholder 3"/>
          <p:cNvSpPr>
            <a:spLocks noGrp="1"/>
          </p:cNvSpPr>
          <p:nvPr>
            <p:ph type="dt" sz="half" idx="10"/>
          </p:nvPr>
        </p:nvSpPr>
        <p:spPr/>
        <p:txBody>
          <a:bodyPr/>
          <a:lstStyle/>
          <a:p>
            <a:r>
              <a:rPr lang="en-US" dirty="0"/>
              <a:t>Third Review</a:t>
            </a:r>
            <a:endParaRPr lang="en-IN" dirty="0"/>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t>12</a:t>
            </a:fld>
            <a:endParaRPr lang="en-IN"/>
          </a:p>
        </p:txBody>
      </p:sp>
    </p:spTree>
    <p:extLst>
      <p:ext uri="{BB962C8B-B14F-4D97-AF65-F5344CB8AC3E}">
        <p14:creationId xmlns:p14="http://schemas.microsoft.com/office/powerpoint/2010/main" val="4218841689"/>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Module1:Data Preprocessing</a:t>
            </a:r>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13</a:t>
            </a:fld>
            <a:endParaRPr lang="en-US" altLang="en-US"/>
          </a:p>
        </p:txBody>
      </p:sp>
      <p:sp>
        <p:nvSpPr>
          <p:cNvPr id="7" name="Rectangle 1">
            <a:extLst>
              <a:ext uri="{FF2B5EF4-FFF2-40B4-BE49-F238E27FC236}">
                <a16:creationId xmlns:a16="http://schemas.microsoft.com/office/drawing/2014/main" id="{8DA8143B-43E0-EB28-2A11-E837401CAFBD}"/>
              </a:ext>
            </a:extLst>
          </p:cNvPr>
          <p:cNvSpPr>
            <a:spLocks noGrp="1" noChangeArrowheads="1"/>
          </p:cNvSpPr>
          <p:nvPr>
            <p:ph idx="1"/>
          </p:nvPr>
        </p:nvSpPr>
        <p:spPr bwMode="auto">
          <a:xfrm>
            <a:off x="812800" y="1787390"/>
            <a:ext cx="10909147" cy="6940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900" b="1" i="0" u="none" strike="noStrike" cap="none" normalizeH="0" baseline="0" dirty="0">
                <a:ln>
                  <a:noFill/>
                </a:ln>
                <a:solidFill>
                  <a:schemeClr val="tx1"/>
                </a:solidFill>
                <a:effectLst/>
                <a:latin typeface="+mj-lt"/>
              </a:rPr>
              <a:t>Step 1:</a:t>
            </a:r>
            <a:r>
              <a:rPr kumimoji="0" lang="en-US" altLang="en-US" sz="1900" b="0" i="0" u="none" strike="noStrike" cap="none" normalizeH="0" baseline="0" dirty="0">
                <a:ln>
                  <a:noFill/>
                </a:ln>
                <a:solidFill>
                  <a:schemeClr val="tx1"/>
                </a:solidFill>
                <a:effectLst/>
                <a:latin typeface="+mj-lt"/>
              </a:rPr>
              <a:t> System collects the data inputs (e.g., blood pressure, cholesterol levels, surgery details).</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900" b="0"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900" b="1" i="0" u="none" strike="noStrike" cap="none" normalizeH="0" baseline="0" dirty="0">
                <a:ln>
                  <a:noFill/>
                </a:ln>
                <a:solidFill>
                  <a:schemeClr val="tx1"/>
                </a:solidFill>
                <a:effectLst/>
                <a:latin typeface="+mj-lt"/>
              </a:rPr>
              <a:t>Step 2:</a:t>
            </a:r>
            <a:r>
              <a:rPr kumimoji="0" lang="en-US" altLang="en-US" sz="1900" b="0" i="0" u="none" strike="noStrike" cap="none" normalizeH="0" baseline="0" dirty="0">
                <a:ln>
                  <a:noFill/>
                </a:ln>
                <a:solidFill>
                  <a:schemeClr val="tx1"/>
                </a:solidFill>
                <a:effectLst/>
                <a:latin typeface="+mj-lt"/>
              </a:rPr>
              <a:t> Apply data cleaning to handle missing </a:t>
            </a:r>
            <a:r>
              <a:rPr kumimoji="0" lang="en-US" altLang="en-US" sz="1900" b="0" i="0" u="none" strike="noStrike" cap="none" normalizeH="0" baseline="0" dirty="0" err="1">
                <a:ln>
                  <a:noFill/>
                </a:ln>
                <a:solidFill>
                  <a:schemeClr val="tx1"/>
                </a:solidFill>
                <a:effectLst/>
                <a:latin typeface="+mj-lt"/>
              </a:rPr>
              <a:t>values,checking</a:t>
            </a:r>
            <a:r>
              <a:rPr kumimoji="0" lang="en-US" altLang="en-US" sz="1900" b="0" i="0" u="none" strike="noStrike" cap="none" normalizeH="0" baseline="0" dirty="0">
                <a:ln>
                  <a:noFill/>
                </a:ln>
                <a:solidFill>
                  <a:schemeClr val="tx1"/>
                </a:solidFill>
                <a:effectLst/>
                <a:latin typeface="+mj-lt"/>
              </a:rPr>
              <a:t> duplicate columns </a:t>
            </a:r>
            <a:r>
              <a:rPr kumimoji="0" lang="en-US" altLang="en-US" sz="1900" b="0" i="0" u="none" strike="noStrike" cap="none" normalizeH="0" baseline="0" dirty="0" err="1">
                <a:ln>
                  <a:noFill/>
                </a:ln>
                <a:solidFill>
                  <a:schemeClr val="tx1"/>
                </a:solidFill>
                <a:effectLst/>
                <a:latin typeface="+mj-lt"/>
              </a:rPr>
              <a:t>ans</a:t>
            </a:r>
            <a:r>
              <a:rPr kumimoji="0" lang="en-US" altLang="en-US" sz="1900" b="0" i="0" u="none" strike="noStrike" cap="none" normalizeH="0" baseline="0" dirty="0">
                <a:ln>
                  <a:noFill/>
                </a:ln>
                <a:solidFill>
                  <a:schemeClr val="tx1"/>
                </a:solidFill>
                <a:effectLst/>
                <a:latin typeface="+mj-lt"/>
              </a:rPr>
              <a:t> entries. </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900" b="0"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900" b="1" i="0" u="none" strike="noStrike" cap="none" normalizeH="0" baseline="0" dirty="0">
                <a:ln>
                  <a:noFill/>
                </a:ln>
                <a:solidFill>
                  <a:schemeClr val="tx1"/>
                </a:solidFill>
                <a:effectLst/>
                <a:latin typeface="+mj-lt"/>
              </a:rPr>
              <a:t>Step 3:</a:t>
            </a:r>
            <a:r>
              <a:rPr lang="en-US" sz="1900" dirty="0"/>
              <a:t>Use the Interquartile Range (IQR) method to detect and remove outliers from the dataset</a:t>
            </a:r>
            <a:r>
              <a:rPr lang="en-US" sz="1200" dirty="0"/>
              <a:t> </a:t>
            </a:r>
            <a:r>
              <a:rPr kumimoji="0" lang="en-US" altLang="en-US" sz="1900" b="0" i="0" u="none" strike="noStrike" cap="none" normalizeH="0" baseline="0" dirty="0">
                <a:ln>
                  <a:noFill/>
                </a:ln>
                <a:solidFill>
                  <a:schemeClr val="tx1"/>
                </a:solidFill>
                <a:effectLst/>
                <a:latin typeface="+mj-lt"/>
              </a:rPr>
              <a:t>.</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900" b="0"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900" b="1" i="0" u="none" strike="noStrike" cap="none" normalizeH="0" baseline="0" dirty="0">
                <a:ln>
                  <a:noFill/>
                </a:ln>
                <a:solidFill>
                  <a:schemeClr val="tx1"/>
                </a:solidFill>
                <a:effectLst/>
                <a:latin typeface="+mj-lt"/>
              </a:rPr>
              <a:t>Step 4:</a:t>
            </a:r>
            <a:r>
              <a:rPr kumimoji="0" lang="en-US" altLang="en-US" sz="1900" b="0" i="0" u="none" strike="noStrike" cap="none" normalizeH="0" baseline="0" dirty="0">
                <a:ln>
                  <a:noFill/>
                </a:ln>
                <a:solidFill>
                  <a:schemeClr val="tx1"/>
                </a:solidFill>
                <a:effectLst/>
                <a:latin typeface="+mj-lt"/>
              </a:rPr>
              <a:t> Perform train-test split of the cleaned data for model training and testing (e.g., 80/20 split).</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900" b="0"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900" b="1" i="0" u="none" strike="noStrike" cap="none" normalizeH="0" baseline="0" dirty="0">
                <a:ln>
                  <a:noFill/>
                </a:ln>
                <a:solidFill>
                  <a:schemeClr val="tx1"/>
                </a:solidFill>
                <a:effectLst/>
                <a:latin typeface="+mj-lt"/>
              </a:rPr>
              <a:t>Step 5:</a:t>
            </a:r>
            <a:r>
              <a:rPr kumimoji="0" lang="en-US" altLang="en-US" sz="1900" b="0" i="0" u="none" strike="noStrike" cap="none" normalizeH="0" baseline="0" dirty="0">
                <a:ln>
                  <a:noFill/>
                </a:ln>
                <a:solidFill>
                  <a:schemeClr val="tx1"/>
                </a:solidFill>
                <a:effectLst/>
                <a:latin typeface="+mj-lt"/>
              </a:rPr>
              <a:t> Store the preprocessed and cleaned data into the Cleaned Data Store. </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Module 1:DFD Diagram </a:t>
            </a:r>
          </a:p>
        </p:txBody>
      </p:sp>
      <p:sp>
        <p:nvSpPr>
          <p:cNvPr id="4" name="Date Placeholder 3"/>
          <p:cNvSpPr>
            <a:spLocks noGrp="1"/>
          </p:cNvSpPr>
          <p:nvPr>
            <p:ph type="dt" sz="half" idx="10"/>
          </p:nvPr>
        </p:nvSpPr>
        <p:spPr/>
        <p:txBody>
          <a:bodyPr/>
          <a:lstStyle/>
          <a:p>
            <a:pPr>
              <a:defRPr/>
            </a:pPr>
            <a:r>
              <a:rPr lang="en-US" dirty="0"/>
              <a:t>Third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14</a:t>
            </a:fld>
            <a:endParaRPr lang="en-US" altLang="en-US"/>
          </a:p>
        </p:txBody>
      </p:sp>
      <p:sp>
        <p:nvSpPr>
          <p:cNvPr id="8" name="AutoShape 2">
            <a:extLst>
              <a:ext uri="{FF2B5EF4-FFF2-40B4-BE49-F238E27FC236}">
                <a16:creationId xmlns:a16="http://schemas.microsoft.com/office/drawing/2014/main" id="{393C405C-188E-3AF2-C8B8-F290F42D01D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a:extLst>
              <a:ext uri="{FF2B5EF4-FFF2-40B4-BE49-F238E27FC236}">
                <a16:creationId xmlns:a16="http://schemas.microsoft.com/office/drawing/2014/main" id="{86F4BC67-C445-4961-F317-5FEA25D32C87}"/>
              </a:ext>
            </a:extLst>
          </p:cNvPr>
          <p:cNvPicPr>
            <a:picLocks noChangeAspect="1"/>
          </p:cNvPicPr>
          <p:nvPr/>
        </p:nvPicPr>
        <p:blipFill>
          <a:blip r:embed="rId2"/>
          <a:stretch>
            <a:fillRect/>
          </a:stretch>
        </p:blipFill>
        <p:spPr>
          <a:xfrm>
            <a:off x="646981" y="1944111"/>
            <a:ext cx="10593238" cy="356971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Module 1:Output Screenshots</a:t>
            </a:r>
          </a:p>
        </p:txBody>
      </p:sp>
      <p:sp>
        <p:nvSpPr>
          <p:cNvPr id="4" name="Date Placeholder 3"/>
          <p:cNvSpPr>
            <a:spLocks noGrp="1"/>
          </p:cNvSpPr>
          <p:nvPr>
            <p:ph type="dt" sz="half" idx="10"/>
          </p:nvPr>
        </p:nvSpPr>
        <p:spPr/>
        <p:txBody>
          <a:bodyPr/>
          <a:lstStyle/>
          <a:p>
            <a:pPr>
              <a:defRPr/>
            </a:pPr>
            <a:r>
              <a:rPr lang="en-US" dirty="0"/>
              <a:t>Third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15</a:t>
            </a:fld>
            <a:endParaRPr lang="en-US" altLang="en-US"/>
          </a:p>
        </p:txBody>
      </p:sp>
      <p:pic>
        <p:nvPicPr>
          <p:cNvPr id="11" name="Picture 10">
            <a:extLst>
              <a:ext uri="{FF2B5EF4-FFF2-40B4-BE49-F238E27FC236}">
                <a16:creationId xmlns:a16="http://schemas.microsoft.com/office/drawing/2014/main" id="{3E4A132F-5931-357A-DFEA-AA32C9425445}"/>
              </a:ext>
            </a:extLst>
          </p:cNvPr>
          <p:cNvPicPr>
            <a:picLocks noChangeAspect="1"/>
          </p:cNvPicPr>
          <p:nvPr/>
        </p:nvPicPr>
        <p:blipFill>
          <a:blip r:embed="rId2"/>
          <a:stretch>
            <a:fillRect/>
          </a:stretch>
        </p:blipFill>
        <p:spPr>
          <a:xfrm>
            <a:off x="1875046" y="1516018"/>
            <a:ext cx="8441908" cy="4734016"/>
          </a:xfrm>
          <a:prstGeom prst="rect">
            <a:avLst/>
          </a:prstGeom>
        </p:spPr>
      </p:pic>
    </p:spTree>
    <p:extLst>
      <p:ext uri="{BB962C8B-B14F-4D97-AF65-F5344CB8AC3E}">
        <p14:creationId xmlns:p14="http://schemas.microsoft.com/office/powerpoint/2010/main" val="2806564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Module 1:Output Screenshots</a:t>
            </a:r>
          </a:p>
        </p:txBody>
      </p:sp>
      <p:sp>
        <p:nvSpPr>
          <p:cNvPr id="4" name="Date Placeholder 3"/>
          <p:cNvSpPr>
            <a:spLocks noGrp="1"/>
          </p:cNvSpPr>
          <p:nvPr>
            <p:ph type="dt" sz="half" idx="10"/>
          </p:nvPr>
        </p:nvSpPr>
        <p:spPr/>
        <p:txBody>
          <a:bodyPr/>
          <a:lstStyle/>
          <a:p>
            <a:pPr>
              <a:defRPr/>
            </a:pPr>
            <a:r>
              <a:rPr lang="en-US" dirty="0"/>
              <a:t>Third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16</a:t>
            </a:fld>
            <a:endParaRPr lang="en-US" altLang="en-US"/>
          </a:p>
        </p:txBody>
      </p:sp>
      <p:pic>
        <p:nvPicPr>
          <p:cNvPr id="8" name="Picture 7">
            <a:extLst>
              <a:ext uri="{FF2B5EF4-FFF2-40B4-BE49-F238E27FC236}">
                <a16:creationId xmlns:a16="http://schemas.microsoft.com/office/drawing/2014/main" id="{42A39870-3F4D-CC51-87E6-400D5EF0A447}"/>
              </a:ext>
            </a:extLst>
          </p:cNvPr>
          <p:cNvPicPr>
            <a:picLocks noChangeAspect="1"/>
          </p:cNvPicPr>
          <p:nvPr/>
        </p:nvPicPr>
        <p:blipFill>
          <a:blip r:embed="rId2"/>
          <a:stretch>
            <a:fillRect/>
          </a:stretch>
        </p:blipFill>
        <p:spPr>
          <a:xfrm>
            <a:off x="766233" y="1976962"/>
            <a:ext cx="5591763" cy="3604329"/>
          </a:xfrm>
          <a:prstGeom prst="rect">
            <a:avLst/>
          </a:prstGeom>
        </p:spPr>
      </p:pic>
      <p:pic>
        <p:nvPicPr>
          <p:cNvPr id="10" name="Picture 9">
            <a:extLst>
              <a:ext uri="{FF2B5EF4-FFF2-40B4-BE49-F238E27FC236}">
                <a16:creationId xmlns:a16="http://schemas.microsoft.com/office/drawing/2014/main" id="{1EDB9AB2-9ED2-F047-D588-A72FC17A1BFC}"/>
              </a:ext>
            </a:extLst>
          </p:cNvPr>
          <p:cNvPicPr>
            <a:picLocks noChangeAspect="1"/>
          </p:cNvPicPr>
          <p:nvPr/>
        </p:nvPicPr>
        <p:blipFill>
          <a:blip r:embed="rId3"/>
          <a:stretch>
            <a:fillRect/>
          </a:stretch>
        </p:blipFill>
        <p:spPr>
          <a:xfrm>
            <a:off x="5290869" y="1976962"/>
            <a:ext cx="6673970" cy="3567390"/>
          </a:xfrm>
          <a:prstGeom prst="rect">
            <a:avLst/>
          </a:prstGeom>
        </p:spPr>
      </p:pic>
    </p:spTree>
    <p:extLst>
      <p:ext uri="{BB962C8B-B14F-4D97-AF65-F5344CB8AC3E}">
        <p14:creationId xmlns:p14="http://schemas.microsoft.com/office/powerpoint/2010/main" val="267441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233" y="198409"/>
            <a:ext cx="10668000" cy="1322418"/>
          </a:xfrm>
        </p:spPr>
        <p:txBody>
          <a:bodyPr/>
          <a:lstStyle/>
          <a:p>
            <a:br>
              <a:rPr lang="en-IN" altLang="en-US" dirty="0"/>
            </a:br>
            <a:br>
              <a:rPr lang="en-IN" altLang="en-US" dirty="0"/>
            </a:br>
            <a:br>
              <a:rPr lang="en-IN" altLang="en-US" dirty="0"/>
            </a:br>
            <a:br>
              <a:rPr lang="en-IN" altLang="en-US" dirty="0"/>
            </a:br>
            <a:br>
              <a:rPr lang="en-IN" altLang="en-US" dirty="0"/>
            </a:br>
            <a:br>
              <a:rPr lang="en-IN" altLang="en-US" dirty="0"/>
            </a:br>
            <a:br>
              <a:rPr lang="en-IN" altLang="en-US" dirty="0"/>
            </a:br>
            <a:r>
              <a:rPr lang="en-IN" altLang="en-US" dirty="0"/>
              <a:t>Module 2:</a:t>
            </a:r>
            <a:r>
              <a:rPr lang="en-IN" sz="4000" dirty="0">
                <a:latin typeface="+mj-lt"/>
              </a:rPr>
              <a:t> </a:t>
            </a:r>
            <a:r>
              <a:rPr lang="en-US" sz="4000" dirty="0">
                <a:latin typeface="+mj-lt"/>
              </a:rPr>
              <a:t>Model Training and Prediction </a:t>
            </a:r>
            <a:br>
              <a:rPr lang="en-IN" sz="4000" dirty="0">
                <a:latin typeface="+mj-lt"/>
              </a:rPr>
            </a:br>
            <a:endParaRPr lang="en-IN" altLang="en-US" dirty="0"/>
          </a:p>
        </p:txBody>
      </p:sp>
      <p:sp>
        <p:nvSpPr>
          <p:cNvPr id="4" name="Date Placeholder 3"/>
          <p:cNvSpPr>
            <a:spLocks noGrp="1"/>
          </p:cNvSpPr>
          <p:nvPr>
            <p:ph type="dt" sz="half" idx="10"/>
          </p:nvPr>
        </p:nvSpPr>
        <p:spPr/>
        <p:txBody>
          <a:bodyPr/>
          <a:lstStyle/>
          <a:p>
            <a:pPr>
              <a:defRPr/>
            </a:pPr>
            <a:r>
              <a:rPr lang="en-US" dirty="0"/>
              <a:t>Third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17</a:t>
            </a:fld>
            <a:endParaRPr lang="en-US" altLang="en-US"/>
          </a:p>
        </p:txBody>
      </p:sp>
      <p:sp>
        <p:nvSpPr>
          <p:cNvPr id="7" name="Rectangle 1">
            <a:extLst>
              <a:ext uri="{FF2B5EF4-FFF2-40B4-BE49-F238E27FC236}">
                <a16:creationId xmlns:a16="http://schemas.microsoft.com/office/drawing/2014/main" id="{8DA8143B-43E0-EB28-2A11-E837401CAFBD}"/>
              </a:ext>
            </a:extLst>
          </p:cNvPr>
          <p:cNvSpPr>
            <a:spLocks noGrp="1" noChangeArrowheads="1"/>
          </p:cNvSpPr>
          <p:nvPr>
            <p:ph idx="1"/>
          </p:nvPr>
        </p:nvSpPr>
        <p:spPr bwMode="auto">
          <a:xfrm>
            <a:off x="552894" y="1826776"/>
            <a:ext cx="10457116"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E7CB125B-3CB6-FF3A-6B4A-299810E86476}"/>
              </a:ext>
            </a:extLst>
          </p:cNvPr>
          <p:cNvSpPr>
            <a:spLocks noChangeArrowheads="1"/>
          </p:cNvSpPr>
          <p:nvPr/>
        </p:nvSpPr>
        <p:spPr bwMode="auto">
          <a:xfrm>
            <a:off x="552894" y="1286455"/>
            <a:ext cx="11283972" cy="5278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2200" b="1"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100" b="1" i="0" u="none" strike="noStrike" cap="none" normalizeH="0" baseline="0" dirty="0">
                <a:ln>
                  <a:noFill/>
                </a:ln>
                <a:solidFill>
                  <a:schemeClr val="tx1"/>
                </a:solidFill>
                <a:effectLst/>
                <a:latin typeface="+mj-lt"/>
              </a:rPr>
              <a:t>Step 1: </a:t>
            </a:r>
            <a:r>
              <a:rPr lang="en-US" sz="2100" dirty="0"/>
              <a:t>Separate features into categorical and numeric categories for specialized preprocessing:</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IN" sz="2100" dirty="0"/>
              <a:t>Categorical: Features like Diabetes, Blood Pressure Problems, etc.</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IN" sz="2100" dirty="0"/>
              <a:t>Numeric: Features like BMI, Height, etc.</a:t>
            </a:r>
            <a:endParaRPr kumimoji="0" lang="en-US" altLang="en-US" sz="2100" b="0"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100" b="1" i="0" u="none" strike="noStrike" cap="none" normalizeH="0" baseline="0" dirty="0">
                <a:ln>
                  <a:noFill/>
                </a:ln>
                <a:solidFill>
                  <a:schemeClr val="tx1"/>
                </a:solidFill>
                <a:effectLst/>
                <a:latin typeface="+mj-lt"/>
              </a:rPr>
              <a:t>Step 2:</a:t>
            </a:r>
            <a:r>
              <a:rPr kumimoji="0" lang="en-US" altLang="en-US" sz="2100" b="0" i="0" u="none" strike="noStrike" cap="none" normalizeH="0" baseline="0" dirty="0">
                <a:ln>
                  <a:noFill/>
                </a:ln>
                <a:solidFill>
                  <a:schemeClr val="tx1"/>
                </a:solidFill>
                <a:effectLst/>
                <a:latin typeface="+mj-lt"/>
              </a:rPr>
              <a:t> </a:t>
            </a:r>
            <a:r>
              <a:rPr lang="en-US" sz="2100" dirty="0"/>
              <a:t>Apply polynomial feature transformation (degree 3) to capture non-linear relationships</a:t>
            </a:r>
            <a:endParaRPr kumimoji="0" lang="en-US" altLang="en-US" sz="2100" b="0"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100" b="1" i="0" u="none" strike="noStrike" cap="none" normalizeH="0" baseline="0" dirty="0">
                <a:ln>
                  <a:noFill/>
                </a:ln>
                <a:solidFill>
                  <a:schemeClr val="tx1"/>
                </a:solidFill>
                <a:effectLst/>
                <a:latin typeface="+mj-lt"/>
              </a:rPr>
              <a:t>Step 3:</a:t>
            </a:r>
            <a:r>
              <a:rPr lang="en-US" sz="2100" dirty="0"/>
              <a:t>Concatenate polynomial-transformed numeric features with the original categorical features</a:t>
            </a:r>
            <a:endParaRPr kumimoji="0" lang="en-US" altLang="en-US" sz="2100" b="0"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100" b="1" i="0" u="none" strike="noStrike" cap="none" normalizeH="0" baseline="0" dirty="0">
                <a:ln>
                  <a:noFill/>
                </a:ln>
                <a:solidFill>
                  <a:schemeClr val="tx1"/>
                </a:solidFill>
                <a:effectLst/>
                <a:latin typeface="+mj-lt"/>
              </a:rPr>
              <a:t>Step 4:</a:t>
            </a:r>
            <a:r>
              <a:rPr lang="en-IN" sz="2100" dirty="0"/>
              <a:t>Specify three base models – </a:t>
            </a:r>
            <a:r>
              <a:rPr lang="en-IN" sz="2100" dirty="0" err="1"/>
              <a:t>CatBoostRegressor</a:t>
            </a:r>
            <a:r>
              <a:rPr lang="en-IN" sz="2100" dirty="0"/>
              <a:t>, </a:t>
            </a:r>
            <a:r>
              <a:rPr lang="en-IN" sz="2100" dirty="0" err="1"/>
              <a:t>XGBRegressor</a:t>
            </a:r>
            <a:r>
              <a:rPr lang="en-IN" sz="2100" dirty="0"/>
              <a:t>, </a:t>
            </a:r>
            <a:r>
              <a:rPr lang="en-IN" sz="2100" dirty="0" err="1"/>
              <a:t>RandomForestRegressor</a:t>
            </a:r>
            <a:r>
              <a:rPr lang="en-IN" sz="2100" dirty="0"/>
              <a:t>.</a:t>
            </a:r>
            <a:endParaRPr kumimoji="0" lang="en-US" altLang="en-US" sz="2100" b="0"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100" b="1" i="0" u="none" strike="noStrike" cap="none" normalizeH="0" baseline="0" dirty="0">
                <a:ln>
                  <a:noFill/>
                </a:ln>
                <a:solidFill>
                  <a:schemeClr val="tx1"/>
                </a:solidFill>
                <a:effectLst/>
                <a:latin typeface="+mj-lt"/>
              </a:rPr>
              <a:t>Step 5:</a:t>
            </a:r>
            <a:r>
              <a:rPr kumimoji="0" lang="en-US" altLang="en-US" sz="2100" b="0" i="0" u="none" strike="noStrike" cap="none" normalizeH="0" baseline="0" dirty="0">
                <a:ln>
                  <a:noFill/>
                </a:ln>
                <a:solidFill>
                  <a:schemeClr val="tx1"/>
                </a:solidFill>
                <a:effectLst/>
                <a:latin typeface="+mj-lt"/>
              </a:rPr>
              <a:t> </a:t>
            </a:r>
            <a:r>
              <a:rPr lang="en-IN" sz="2100" dirty="0"/>
              <a:t>Define a Ridge </a:t>
            </a:r>
            <a:r>
              <a:rPr lang="en-US" sz="2100" dirty="0"/>
              <a:t>regression model as the meta-model for aggregating predictions from the base models.</a:t>
            </a:r>
            <a:endParaRPr kumimoji="0" lang="en-US" altLang="en-US" sz="2100" b="0"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100" b="1" i="0" u="none" strike="noStrike" cap="none" normalizeH="0" baseline="0" dirty="0">
                <a:ln>
                  <a:noFill/>
                </a:ln>
                <a:solidFill>
                  <a:schemeClr val="tx1"/>
                </a:solidFill>
                <a:effectLst/>
                <a:latin typeface="+mj-lt"/>
              </a:rPr>
              <a:t>Step 6:</a:t>
            </a:r>
            <a:r>
              <a:rPr kumimoji="0" lang="en-US" altLang="en-US" sz="2100" b="0" i="0" u="none" strike="noStrike" cap="none" normalizeH="0" baseline="0" dirty="0">
                <a:ln>
                  <a:noFill/>
                </a:ln>
                <a:solidFill>
                  <a:schemeClr val="tx1"/>
                </a:solidFill>
                <a:effectLst/>
                <a:latin typeface="+mj-lt"/>
              </a:rPr>
              <a:t> </a:t>
            </a:r>
            <a:r>
              <a:rPr lang="en-IN" sz="2100" dirty="0"/>
              <a:t>Fit the stacking regressor and train the model.</a:t>
            </a:r>
            <a:endParaRPr kumimoji="0" lang="en-US" altLang="en-US" sz="2100" b="0"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100" b="1" i="0" u="none" strike="noStrike" cap="none" normalizeH="0" baseline="0" dirty="0">
                <a:ln>
                  <a:noFill/>
                </a:ln>
                <a:solidFill>
                  <a:schemeClr val="tx1"/>
                </a:solidFill>
                <a:effectLst/>
                <a:latin typeface="+mj-lt"/>
              </a:rPr>
              <a:t>Step 7:</a:t>
            </a:r>
            <a:r>
              <a:rPr kumimoji="0" lang="en-US" altLang="en-US" sz="2100" b="0" i="0" u="none" strike="noStrike" cap="none" normalizeH="0" baseline="0" dirty="0">
                <a:ln>
                  <a:noFill/>
                </a:ln>
                <a:solidFill>
                  <a:schemeClr val="tx1"/>
                </a:solidFill>
                <a:effectLst/>
                <a:latin typeface="+mj-lt"/>
              </a:rPr>
              <a:t> Use </a:t>
            </a:r>
            <a:r>
              <a:rPr kumimoji="0" lang="en-US" altLang="en-US" sz="2100" b="0" i="0" u="none" strike="noStrike" cap="none" normalizeH="0" baseline="0" dirty="0" err="1">
                <a:ln>
                  <a:noFill/>
                </a:ln>
                <a:solidFill>
                  <a:schemeClr val="tx1"/>
                </a:solidFill>
                <a:effectLst/>
                <a:latin typeface="+mj-lt"/>
              </a:rPr>
              <a:t>joblib</a:t>
            </a:r>
            <a:r>
              <a:rPr kumimoji="0" lang="en-US" altLang="en-US" sz="2100" b="0" i="0" u="none" strike="noStrike" cap="none" normalizeH="0" baseline="0" dirty="0">
                <a:ln>
                  <a:noFill/>
                </a:ln>
                <a:solidFill>
                  <a:schemeClr val="tx1"/>
                </a:solidFill>
                <a:effectLst/>
                <a:latin typeface="+mj-lt"/>
              </a:rPr>
              <a:t> to save </a:t>
            </a:r>
            <a:r>
              <a:rPr lang="en-US" sz="2100" dirty="0"/>
              <a:t>the trained stacking regressor for deployment </a:t>
            </a:r>
            <a:endParaRPr kumimoji="0" lang="en-US" altLang="en-US" sz="21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100" b="0" i="0" u="none" strike="noStrike" cap="none" normalizeH="0" baseline="0" dirty="0">
                <a:ln>
                  <a:noFill/>
                </a:ln>
                <a:solidFill>
                  <a:schemeClr val="tx1"/>
                </a:solidFill>
                <a:effectLst/>
                <a:latin typeface="+mj-lt"/>
              </a:rPr>
              <a:t> </a:t>
            </a:r>
          </a:p>
        </p:txBody>
      </p:sp>
    </p:spTree>
    <p:extLst>
      <p:ext uri="{BB962C8B-B14F-4D97-AF65-F5344CB8AC3E}">
        <p14:creationId xmlns:p14="http://schemas.microsoft.com/office/powerpoint/2010/main" val="3887694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Module 2:DFD Diagram </a:t>
            </a:r>
          </a:p>
        </p:txBody>
      </p:sp>
      <p:sp>
        <p:nvSpPr>
          <p:cNvPr id="4" name="Date Placeholder 3"/>
          <p:cNvSpPr>
            <a:spLocks noGrp="1"/>
          </p:cNvSpPr>
          <p:nvPr>
            <p:ph type="dt" sz="half" idx="10"/>
          </p:nvPr>
        </p:nvSpPr>
        <p:spPr/>
        <p:txBody>
          <a:bodyPr/>
          <a:lstStyle/>
          <a:p>
            <a:pPr>
              <a:defRPr/>
            </a:pPr>
            <a:r>
              <a:rPr lang="en-US" dirty="0"/>
              <a:t>Third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18</a:t>
            </a:fld>
            <a:endParaRPr lang="en-US" altLang="en-US"/>
          </a:p>
        </p:txBody>
      </p:sp>
      <p:pic>
        <p:nvPicPr>
          <p:cNvPr id="7" name="Picture 6">
            <a:extLst>
              <a:ext uri="{FF2B5EF4-FFF2-40B4-BE49-F238E27FC236}">
                <a16:creationId xmlns:a16="http://schemas.microsoft.com/office/drawing/2014/main" id="{D59526E3-160C-D7C2-3BCC-FE5FCA7E0050}"/>
              </a:ext>
            </a:extLst>
          </p:cNvPr>
          <p:cNvPicPr>
            <a:picLocks noChangeAspect="1"/>
          </p:cNvPicPr>
          <p:nvPr/>
        </p:nvPicPr>
        <p:blipFill>
          <a:blip r:embed="rId2"/>
          <a:stretch>
            <a:fillRect/>
          </a:stretch>
        </p:blipFill>
        <p:spPr>
          <a:xfrm>
            <a:off x="2096340" y="1406764"/>
            <a:ext cx="7999319" cy="469540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Module 2:Calculations</a:t>
            </a:r>
          </a:p>
        </p:txBody>
      </p:sp>
      <p:sp>
        <p:nvSpPr>
          <p:cNvPr id="4" name="Date Placeholder 3"/>
          <p:cNvSpPr>
            <a:spLocks noGrp="1"/>
          </p:cNvSpPr>
          <p:nvPr>
            <p:ph type="dt" sz="half" idx="10"/>
          </p:nvPr>
        </p:nvSpPr>
        <p:spPr/>
        <p:txBody>
          <a:bodyPr/>
          <a:lstStyle/>
          <a:p>
            <a:pPr>
              <a:defRPr/>
            </a:pPr>
            <a:r>
              <a:rPr lang="en-US" dirty="0"/>
              <a:t>Third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19</a:t>
            </a:fld>
            <a:endParaRPr lang="en-US" altLang="en-US"/>
          </a:p>
        </p:txBody>
      </p:sp>
      <p:pic>
        <p:nvPicPr>
          <p:cNvPr id="10" name="Picture 9">
            <a:extLst>
              <a:ext uri="{FF2B5EF4-FFF2-40B4-BE49-F238E27FC236}">
                <a16:creationId xmlns:a16="http://schemas.microsoft.com/office/drawing/2014/main" id="{4C9C7CD3-85DC-8446-BCCC-8A2C8C25837C}"/>
              </a:ext>
            </a:extLst>
          </p:cNvPr>
          <p:cNvPicPr>
            <a:picLocks noChangeAspect="1"/>
          </p:cNvPicPr>
          <p:nvPr/>
        </p:nvPicPr>
        <p:blipFill>
          <a:blip r:embed="rId2"/>
          <a:stretch>
            <a:fillRect/>
          </a:stretch>
        </p:blipFill>
        <p:spPr>
          <a:xfrm>
            <a:off x="570302" y="1520826"/>
            <a:ext cx="10808898" cy="4554814"/>
          </a:xfrm>
          <a:prstGeom prst="rect">
            <a:avLst/>
          </a:prstGeom>
        </p:spPr>
      </p:pic>
    </p:spTree>
    <p:extLst>
      <p:ext uri="{BB962C8B-B14F-4D97-AF65-F5344CB8AC3E}">
        <p14:creationId xmlns:p14="http://schemas.microsoft.com/office/powerpoint/2010/main" val="3752028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Problem Statement and Motivation</a:t>
            </a:r>
            <a:endParaRPr lang="en-IN" sz="2800" dirty="0"/>
          </a:p>
        </p:txBody>
      </p:sp>
      <p:sp>
        <p:nvSpPr>
          <p:cNvPr id="3" name="Content Placeholder 2"/>
          <p:cNvSpPr>
            <a:spLocks noGrp="1"/>
          </p:cNvSpPr>
          <p:nvPr>
            <p:ph idx="1"/>
          </p:nvPr>
        </p:nvSpPr>
        <p:spPr/>
        <p:txBody>
          <a:bodyPr/>
          <a:lstStyle/>
          <a:p>
            <a:pPr algn="just">
              <a:buClr>
                <a:srgbClr val="CC0000"/>
              </a:buClr>
              <a:defRPr/>
            </a:pPr>
            <a:r>
              <a:rPr lang="en-US" sz="2800" dirty="0"/>
              <a:t>A health insurance provider needs to predict personalized premiums by analyzing user’s health data and demographic information. They aim to enhance pricing accuracy and streamline premium calculations</a:t>
            </a:r>
            <a:r>
              <a:rPr lang="en-US" sz="2400" dirty="0"/>
              <a:t>.</a:t>
            </a: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4" name="Date Placeholder 3"/>
          <p:cNvSpPr>
            <a:spLocks noGrp="1"/>
          </p:cNvSpPr>
          <p:nvPr>
            <p:ph type="dt" sz="half" idx="10"/>
          </p:nvPr>
        </p:nvSpPr>
        <p:spPr/>
        <p:txBody>
          <a:bodyPr/>
          <a:lstStyle/>
          <a:p>
            <a:r>
              <a:rPr lang="en-US" dirty="0"/>
              <a:t>Third Review</a:t>
            </a:r>
            <a:endParaRPr lang="en-IN" dirty="0"/>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dirty="0"/>
          </a:p>
        </p:txBody>
      </p:sp>
      <p:sp>
        <p:nvSpPr>
          <p:cNvPr id="6" name="Slide Number Placeholder 5"/>
          <p:cNvSpPr>
            <a:spLocks noGrp="1"/>
          </p:cNvSpPr>
          <p:nvPr>
            <p:ph type="sldNum" sz="quarter" idx="12"/>
          </p:nvPr>
        </p:nvSpPr>
        <p:spPr/>
        <p:txBody>
          <a:bodyPr/>
          <a:lstStyle/>
          <a:p>
            <a:fld id="{5AB9ECBD-B4DD-40D5-8D24-9ECCDBB1583E}" type="slidenum">
              <a:rPr lang="en-IN" smtClean="0"/>
              <a:t>2</a:t>
            </a:fld>
            <a:endParaRPr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Module 2:Calculations</a:t>
            </a:r>
          </a:p>
        </p:txBody>
      </p:sp>
      <p:sp>
        <p:nvSpPr>
          <p:cNvPr id="4" name="Date Placeholder 3"/>
          <p:cNvSpPr>
            <a:spLocks noGrp="1"/>
          </p:cNvSpPr>
          <p:nvPr>
            <p:ph type="dt" sz="half" idx="10"/>
          </p:nvPr>
        </p:nvSpPr>
        <p:spPr/>
        <p:txBody>
          <a:bodyPr/>
          <a:lstStyle/>
          <a:p>
            <a:pPr>
              <a:defRPr/>
            </a:pPr>
            <a:r>
              <a:rPr lang="en-US" dirty="0"/>
              <a:t>Third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20</a:t>
            </a:fld>
            <a:endParaRPr lang="en-US" altLang="en-US"/>
          </a:p>
        </p:txBody>
      </p:sp>
      <p:pic>
        <p:nvPicPr>
          <p:cNvPr id="8" name="Picture 7">
            <a:extLst>
              <a:ext uri="{FF2B5EF4-FFF2-40B4-BE49-F238E27FC236}">
                <a16:creationId xmlns:a16="http://schemas.microsoft.com/office/drawing/2014/main" id="{4ACF56D4-75FF-B733-1098-7DE72AAD3F60}"/>
              </a:ext>
            </a:extLst>
          </p:cNvPr>
          <p:cNvPicPr>
            <a:picLocks noChangeAspect="1"/>
          </p:cNvPicPr>
          <p:nvPr/>
        </p:nvPicPr>
        <p:blipFill>
          <a:blip r:embed="rId2"/>
          <a:stretch>
            <a:fillRect/>
          </a:stretch>
        </p:blipFill>
        <p:spPr>
          <a:xfrm>
            <a:off x="842992" y="1440728"/>
            <a:ext cx="10506015" cy="4804497"/>
          </a:xfrm>
          <a:prstGeom prst="rect">
            <a:avLst/>
          </a:prstGeom>
        </p:spPr>
      </p:pic>
    </p:spTree>
    <p:extLst>
      <p:ext uri="{BB962C8B-B14F-4D97-AF65-F5344CB8AC3E}">
        <p14:creationId xmlns:p14="http://schemas.microsoft.com/office/powerpoint/2010/main" val="3715209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Module 2:Calculations</a:t>
            </a:r>
          </a:p>
        </p:txBody>
      </p:sp>
      <p:sp>
        <p:nvSpPr>
          <p:cNvPr id="4" name="Date Placeholder 3"/>
          <p:cNvSpPr>
            <a:spLocks noGrp="1"/>
          </p:cNvSpPr>
          <p:nvPr>
            <p:ph type="dt" sz="half" idx="10"/>
          </p:nvPr>
        </p:nvSpPr>
        <p:spPr/>
        <p:txBody>
          <a:bodyPr/>
          <a:lstStyle/>
          <a:p>
            <a:pPr>
              <a:defRPr/>
            </a:pPr>
            <a:r>
              <a:rPr lang="en-US" dirty="0"/>
              <a:t>Third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21</a:t>
            </a:fld>
            <a:endParaRPr lang="en-US" altLang="en-US"/>
          </a:p>
        </p:txBody>
      </p:sp>
      <p:pic>
        <p:nvPicPr>
          <p:cNvPr id="7" name="Picture 6">
            <a:extLst>
              <a:ext uri="{FF2B5EF4-FFF2-40B4-BE49-F238E27FC236}">
                <a16:creationId xmlns:a16="http://schemas.microsoft.com/office/drawing/2014/main" id="{511F2864-76B9-D1A8-98A3-518085DEDFD1}"/>
              </a:ext>
            </a:extLst>
          </p:cNvPr>
          <p:cNvPicPr>
            <a:picLocks noChangeAspect="1"/>
          </p:cNvPicPr>
          <p:nvPr/>
        </p:nvPicPr>
        <p:blipFill>
          <a:blip r:embed="rId2"/>
          <a:stretch>
            <a:fillRect/>
          </a:stretch>
        </p:blipFill>
        <p:spPr>
          <a:xfrm>
            <a:off x="422694" y="1804672"/>
            <a:ext cx="11083262" cy="4035412"/>
          </a:xfrm>
          <a:prstGeom prst="rect">
            <a:avLst/>
          </a:prstGeom>
        </p:spPr>
      </p:pic>
    </p:spTree>
    <p:extLst>
      <p:ext uri="{BB962C8B-B14F-4D97-AF65-F5344CB8AC3E}">
        <p14:creationId xmlns:p14="http://schemas.microsoft.com/office/powerpoint/2010/main" val="1742706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Module 2:Calculations</a:t>
            </a:r>
          </a:p>
        </p:txBody>
      </p:sp>
      <p:sp>
        <p:nvSpPr>
          <p:cNvPr id="4" name="Date Placeholder 3"/>
          <p:cNvSpPr>
            <a:spLocks noGrp="1"/>
          </p:cNvSpPr>
          <p:nvPr>
            <p:ph type="dt" sz="half" idx="10"/>
          </p:nvPr>
        </p:nvSpPr>
        <p:spPr/>
        <p:txBody>
          <a:bodyPr/>
          <a:lstStyle/>
          <a:p>
            <a:pPr>
              <a:defRPr/>
            </a:pPr>
            <a:r>
              <a:rPr lang="en-US" dirty="0"/>
              <a:t>Third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22</a:t>
            </a:fld>
            <a:endParaRPr lang="en-US" altLang="en-US"/>
          </a:p>
        </p:txBody>
      </p:sp>
      <p:pic>
        <p:nvPicPr>
          <p:cNvPr id="8" name="Picture 7">
            <a:extLst>
              <a:ext uri="{FF2B5EF4-FFF2-40B4-BE49-F238E27FC236}">
                <a16:creationId xmlns:a16="http://schemas.microsoft.com/office/drawing/2014/main" id="{576DAE56-0372-619D-A375-54620FDB46F1}"/>
              </a:ext>
            </a:extLst>
          </p:cNvPr>
          <p:cNvPicPr>
            <a:picLocks noChangeAspect="1"/>
          </p:cNvPicPr>
          <p:nvPr/>
        </p:nvPicPr>
        <p:blipFill>
          <a:blip r:embed="rId2"/>
          <a:stretch>
            <a:fillRect/>
          </a:stretch>
        </p:blipFill>
        <p:spPr>
          <a:xfrm>
            <a:off x="2496201" y="1541313"/>
            <a:ext cx="7199598" cy="4703912"/>
          </a:xfrm>
          <a:prstGeom prst="rect">
            <a:avLst/>
          </a:prstGeom>
        </p:spPr>
      </p:pic>
    </p:spTree>
    <p:extLst>
      <p:ext uri="{BB962C8B-B14F-4D97-AF65-F5344CB8AC3E}">
        <p14:creationId xmlns:p14="http://schemas.microsoft.com/office/powerpoint/2010/main" val="24249772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Module 2:Calculations</a:t>
            </a:r>
          </a:p>
        </p:txBody>
      </p:sp>
      <p:sp>
        <p:nvSpPr>
          <p:cNvPr id="4" name="Date Placeholder 3"/>
          <p:cNvSpPr>
            <a:spLocks noGrp="1"/>
          </p:cNvSpPr>
          <p:nvPr>
            <p:ph type="dt" sz="half" idx="10"/>
          </p:nvPr>
        </p:nvSpPr>
        <p:spPr/>
        <p:txBody>
          <a:bodyPr/>
          <a:lstStyle/>
          <a:p>
            <a:pPr>
              <a:defRPr/>
            </a:pPr>
            <a:r>
              <a:rPr lang="en-US" dirty="0"/>
              <a:t>Third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23</a:t>
            </a:fld>
            <a:endParaRPr lang="en-US" altLang="en-US"/>
          </a:p>
        </p:txBody>
      </p:sp>
      <p:pic>
        <p:nvPicPr>
          <p:cNvPr id="10" name="Picture 9">
            <a:extLst>
              <a:ext uri="{FF2B5EF4-FFF2-40B4-BE49-F238E27FC236}">
                <a16:creationId xmlns:a16="http://schemas.microsoft.com/office/drawing/2014/main" id="{FE1C0835-F3AF-4861-B7D9-27375505B483}"/>
              </a:ext>
            </a:extLst>
          </p:cNvPr>
          <p:cNvPicPr>
            <a:picLocks noChangeAspect="1"/>
          </p:cNvPicPr>
          <p:nvPr/>
        </p:nvPicPr>
        <p:blipFill>
          <a:blip r:embed="rId2"/>
          <a:stretch>
            <a:fillRect/>
          </a:stretch>
        </p:blipFill>
        <p:spPr>
          <a:xfrm>
            <a:off x="2038709" y="1385027"/>
            <a:ext cx="8114581" cy="4860198"/>
          </a:xfrm>
          <a:prstGeom prst="rect">
            <a:avLst/>
          </a:prstGeom>
        </p:spPr>
      </p:pic>
    </p:spTree>
    <p:extLst>
      <p:ext uri="{BB962C8B-B14F-4D97-AF65-F5344CB8AC3E}">
        <p14:creationId xmlns:p14="http://schemas.microsoft.com/office/powerpoint/2010/main" val="20961608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Module 2:Calculations</a:t>
            </a:r>
          </a:p>
        </p:txBody>
      </p:sp>
      <p:sp>
        <p:nvSpPr>
          <p:cNvPr id="4" name="Date Placeholder 3"/>
          <p:cNvSpPr>
            <a:spLocks noGrp="1"/>
          </p:cNvSpPr>
          <p:nvPr>
            <p:ph type="dt" sz="half" idx="10"/>
          </p:nvPr>
        </p:nvSpPr>
        <p:spPr/>
        <p:txBody>
          <a:bodyPr/>
          <a:lstStyle/>
          <a:p>
            <a:pPr>
              <a:defRPr/>
            </a:pPr>
            <a:r>
              <a:rPr lang="en-US" dirty="0"/>
              <a:t>Third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24</a:t>
            </a:fld>
            <a:endParaRPr lang="en-US" altLang="en-US"/>
          </a:p>
        </p:txBody>
      </p:sp>
      <p:pic>
        <p:nvPicPr>
          <p:cNvPr id="7" name="Picture 6">
            <a:extLst>
              <a:ext uri="{FF2B5EF4-FFF2-40B4-BE49-F238E27FC236}">
                <a16:creationId xmlns:a16="http://schemas.microsoft.com/office/drawing/2014/main" id="{FA4B920A-593B-8588-B38C-B57586394B8A}"/>
              </a:ext>
            </a:extLst>
          </p:cNvPr>
          <p:cNvPicPr>
            <a:picLocks noChangeAspect="1"/>
          </p:cNvPicPr>
          <p:nvPr/>
        </p:nvPicPr>
        <p:blipFill>
          <a:blip r:embed="rId2"/>
          <a:stretch>
            <a:fillRect/>
          </a:stretch>
        </p:blipFill>
        <p:spPr>
          <a:xfrm>
            <a:off x="1577725" y="1579153"/>
            <a:ext cx="9036549" cy="4607745"/>
          </a:xfrm>
          <a:prstGeom prst="rect">
            <a:avLst/>
          </a:prstGeom>
        </p:spPr>
      </p:pic>
      <p:pic>
        <p:nvPicPr>
          <p:cNvPr id="8" name="Picture 7">
            <a:extLst>
              <a:ext uri="{FF2B5EF4-FFF2-40B4-BE49-F238E27FC236}">
                <a16:creationId xmlns:a16="http://schemas.microsoft.com/office/drawing/2014/main" id="{9CA0E4C0-34E3-2EF7-C950-678D76284125}"/>
              </a:ext>
            </a:extLst>
          </p:cNvPr>
          <p:cNvPicPr>
            <a:picLocks noChangeAspect="1"/>
          </p:cNvPicPr>
          <p:nvPr/>
        </p:nvPicPr>
        <p:blipFill>
          <a:blip r:embed="rId3"/>
          <a:stretch>
            <a:fillRect/>
          </a:stretch>
        </p:blipFill>
        <p:spPr>
          <a:xfrm>
            <a:off x="4223109" y="2871260"/>
            <a:ext cx="6439799" cy="562053"/>
          </a:xfrm>
          <a:prstGeom prst="rect">
            <a:avLst/>
          </a:prstGeom>
        </p:spPr>
      </p:pic>
    </p:spTree>
    <p:extLst>
      <p:ext uri="{BB962C8B-B14F-4D97-AF65-F5344CB8AC3E}">
        <p14:creationId xmlns:p14="http://schemas.microsoft.com/office/powerpoint/2010/main" val="33287769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3FCFDE-8CFB-513D-9689-C38D99F37D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F953A4-3E50-6000-2210-8915C34094B1}"/>
              </a:ext>
            </a:extLst>
          </p:cNvPr>
          <p:cNvSpPr>
            <a:spLocks noGrp="1"/>
          </p:cNvSpPr>
          <p:nvPr>
            <p:ph type="title"/>
          </p:nvPr>
        </p:nvSpPr>
        <p:spPr/>
        <p:txBody>
          <a:bodyPr/>
          <a:lstStyle/>
          <a:p>
            <a:r>
              <a:rPr lang="en-IN" altLang="en-US" dirty="0"/>
              <a:t>Module 2:Calculations</a:t>
            </a:r>
          </a:p>
        </p:txBody>
      </p:sp>
      <p:sp>
        <p:nvSpPr>
          <p:cNvPr id="4" name="Date Placeholder 3">
            <a:extLst>
              <a:ext uri="{FF2B5EF4-FFF2-40B4-BE49-F238E27FC236}">
                <a16:creationId xmlns:a16="http://schemas.microsoft.com/office/drawing/2014/main" id="{105F08BD-9D4C-5E34-48B3-EBA2B5A494F5}"/>
              </a:ext>
            </a:extLst>
          </p:cNvPr>
          <p:cNvSpPr>
            <a:spLocks noGrp="1"/>
          </p:cNvSpPr>
          <p:nvPr>
            <p:ph type="dt" sz="half" idx="10"/>
          </p:nvPr>
        </p:nvSpPr>
        <p:spPr/>
        <p:txBody>
          <a:bodyPr/>
          <a:lstStyle/>
          <a:p>
            <a:pPr>
              <a:defRPr/>
            </a:pPr>
            <a:r>
              <a:rPr lang="en-US" dirty="0"/>
              <a:t>Third Review</a:t>
            </a:r>
          </a:p>
        </p:txBody>
      </p:sp>
      <p:sp>
        <p:nvSpPr>
          <p:cNvPr id="5" name="Footer Placeholder 4">
            <a:extLst>
              <a:ext uri="{FF2B5EF4-FFF2-40B4-BE49-F238E27FC236}">
                <a16:creationId xmlns:a16="http://schemas.microsoft.com/office/drawing/2014/main" id="{6ACD6551-D432-0E80-0099-1D790FC88337}"/>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3BC8CB7C-3BA7-6CF0-CC03-7B395484FD92}"/>
              </a:ext>
            </a:extLst>
          </p:cNvPr>
          <p:cNvSpPr>
            <a:spLocks noGrp="1"/>
          </p:cNvSpPr>
          <p:nvPr>
            <p:ph type="sldNum" sz="quarter" idx="12"/>
          </p:nvPr>
        </p:nvSpPr>
        <p:spPr/>
        <p:txBody>
          <a:bodyPr/>
          <a:lstStyle/>
          <a:p>
            <a:pPr>
              <a:defRPr/>
            </a:pPr>
            <a:fld id="{BDC2143B-610F-499C-A392-DFFBE135A7B2}" type="slidenum">
              <a:rPr lang="en-US" altLang="en-US"/>
              <a:t>25</a:t>
            </a:fld>
            <a:endParaRPr lang="en-US" altLang="en-US"/>
          </a:p>
        </p:txBody>
      </p:sp>
      <p:pic>
        <p:nvPicPr>
          <p:cNvPr id="9" name="Picture 8">
            <a:extLst>
              <a:ext uri="{FF2B5EF4-FFF2-40B4-BE49-F238E27FC236}">
                <a16:creationId xmlns:a16="http://schemas.microsoft.com/office/drawing/2014/main" id="{990C244A-1649-1A5C-78F8-69F7F6E6A7D7}"/>
              </a:ext>
            </a:extLst>
          </p:cNvPr>
          <p:cNvPicPr>
            <a:picLocks noChangeAspect="1"/>
          </p:cNvPicPr>
          <p:nvPr/>
        </p:nvPicPr>
        <p:blipFill>
          <a:blip r:embed="rId2"/>
          <a:stretch>
            <a:fillRect/>
          </a:stretch>
        </p:blipFill>
        <p:spPr>
          <a:xfrm>
            <a:off x="1798521" y="1373771"/>
            <a:ext cx="8594957" cy="4725104"/>
          </a:xfrm>
          <a:prstGeom prst="rect">
            <a:avLst/>
          </a:prstGeom>
        </p:spPr>
      </p:pic>
    </p:spTree>
    <p:extLst>
      <p:ext uri="{BB962C8B-B14F-4D97-AF65-F5344CB8AC3E}">
        <p14:creationId xmlns:p14="http://schemas.microsoft.com/office/powerpoint/2010/main" val="20702925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50878B-310C-BE1B-9E75-2A27F246F5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7393A0-5369-D763-DA23-0D756B9702CB}"/>
              </a:ext>
            </a:extLst>
          </p:cNvPr>
          <p:cNvSpPr>
            <a:spLocks noGrp="1"/>
          </p:cNvSpPr>
          <p:nvPr>
            <p:ph type="title"/>
          </p:nvPr>
        </p:nvSpPr>
        <p:spPr/>
        <p:txBody>
          <a:bodyPr/>
          <a:lstStyle/>
          <a:p>
            <a:r>
              <a:rPr lang="en-IN" altLang="en-US" dirty="0"/>
              <a:t>Module 2:Calculations</a:t>
            </a:r>
          </a:p>
        </p:txBody>
      </p:sp>
      <p:sp>
        <p:nvSpPr>
          <p:cNvPr id="4" name="Date Placeholder 3">
            <a:extLst>
              <a:ext uri="{FF2B5EF4-FFF2-40B4-BE49-F238E27FC236}">
                <a16:creationId xmlns:a16="http://schemas.microsoft.com/office/drawing/2014/main" id="{EA8DD053-0EEA-64CD-02FD-6469F2656428}"/>
              </a:ext>
            </a:extLst>
          </p:cNvPr>
          <p:cNvSpPr>
            <a:spLocks noGrp="1"/>
          </p:cNvSpPr>
          <p:nvPr>
            <p:ph type="dt" sz="half" idx="10"/>
          </p:nvPr>
        </p:nvSpPr>
        <p:spPr/>
        <p:txBody>
          <a:bodyPr/>
          <a:lstStyle/>
          <a:p>
            <a:pPr>
              <a:defRPr/>
            </a:pPr>
            <a:r>
              <a:rPr lang="en-US" dirty="0"/>
              <a:t>Third Review</a:t>
            </a:r>
          </a:p>
        </p:txBody>
      </p:sp>
      <p:sp>
        <p:nvSpPr>
          <p:cNvPr id="5" name="Footer Placeholder 4">
            <a:extLst>
              <a:ext uri="{FF2B5EF4-FFF2-40B4-BE49-F238E27FC236}">
                <a16:creationId xmlns:a16="http://schemas.microsoft.com/office/drawing/2014/main" id="{EF9F8875-6266-7B07-EEB2-135D36778166}"/>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D0F31EA1-88D2-A8DA-B500-42F8D4B8350C}"/>
              </a:ext>
            </a:extLst>
          </p:cNvPr>
          <p:cNvSpPr>
            <a:spLocks noGrp="1"/>
          </p:cNvSpPr>
          <p:nvPr>
            <p:ph type="sldNum" sz="quarter" idx="12"/>
          </p:nvPr>
        </p:nvSpPr>
        <p:spPr/>
        <p:txBody>
          <a:bodyPr/>
          <a:lstStyle/>
          <a:p>
            <a:pPr>
              <a:defRPr/>
            </a:pPr>
            <a:fld id="{BDC2143B-610F-499C-A392-DFFBE135A7B2}" type="slidenum">
              <a:rPr lang="en-US" altLang="en-US"/>
              <a:t>26</a:t>
            </a:fld>
            <a:endParaRPr lang="en-US" altLang="en-US"/>
          </a:p>
        </p:txBody>
      </p:sp>
      <p:pic>
        <p:nvPicPr>
          <p:cNvPr id="7" name="Picture 6">
            <a:extLst>
              <a:ext uri="{FF2B5EF4-FFF2-40B4-BE49-F238E27FC236}">
                <a16:creationId xmlns:a16="http://schemas.microsoft.com/office/drawing/2014/main" id="{A50C69AD-0B78-14DF-FB67-3C0B339A9213}"/>
              </a:ext>
            </a:extLst>
          </p:cNvPr>
          <p:cNvPicPr>
            <a:picLocks noChangeAspect="1"/>
          </p:cNvPicPr>
          <p:nvPr/>
        </p:nvPicPr>
        <p:blipFill>
          <a:blip r:embed="rId2"/>
          <a:stretch>
            <a:fillRect/>
          </a:stretch>
        </p:blipFill>
        <p:spPr>
          <a:xfrm>
            <a:off x="936274" y="1661079"/>
            <a:ext cx="10319452" cy="4394663"/>
          </a:xfrm>
          <a:prstGeom prst="rect">
            <a:avLst/>
          </a:prstGeom>
        </p:spPr>
      </p:pic>
    </p:spTree>
    <p:extLst>
      <p:ext uri="{BB962C8B-B14F-4D97-AF65-F5344CB8AC3E}">
        <p14:creationId xmlns:p14="http://schemas.microsoft.com/office/powerpoint/2010/main" val="5570792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AF39A9-7801-D302-8A78-70DAF4B0B0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F70A12-48AC-8386-C578-5EE20195CAC1}"/>
              </a:ext>
            </a:extLst>
          </p:cNvPr>
          <p:cNvSpPr>
            <a:spLocks noGrp="1"/>
          </p:cNvSpPr>
          <p:nvPr>
            <p:ph type="title"/>
          </p:nvPr>
        </p:nvSpPr>
        <p:spPr/>
        <p:txBody>
          <a:bodyPr/>
          <a:lstStyle/>
          <a:p>
            <a:r>
              <a:rPr lang="en-IN" altLang="en-US" dirty="0"/>
              <a:t>Module 2:Calculations</a:t>
            </a:r>
          </a:p>
        </p:txBody>
      </p:sp>
      <p:sp>
        <p:nvSpPr>
          <p:cNvPr id="4" name="Date Placeholder 3">
            <a:extLst>
              <a:ext uri="{FF2B5EF4-FFF2-40B4-BE49-F238E27FC236}">
                <a16:creationId xmlns:a16="http://schemas.microsoft.com/office/drawing/2014/main" id="{9CD1E5C3-2522-4C4F-F460-05D6D81763E2}"/>
              </a:ext>
            </a:extLst>
          </p:cNvPr>
          <p:cNvSpPr>
            <a:spLocks noGrp="1"/>
          </p:cNvSpPr>
          <p:nvPr>
            <p:ph type="dt" sz="half" idx="10"/>
          </p:nvPr>
        </p:nvSpPr>
        <p:spPr/>
        <p:txBody>
          <a:bodyPr/>
          <a:lstStyle/>
          <a:p>
            <a:pPr>
              <a:defRPr/>
            </a:pPr>
            <a:r>
              <a:rPr lang="en-US" dirty="0"/>
              <a:t>Third Review</a:t>
            </a:r>
          </a:p>
        </p:txBody>
      </p:sp>
      <p:sp>
        <p:nvSpPr>
          <p:cNvPr id="5" name="Footer Placeholder 4">
            <a:extLst>
              <a:ext uri="{FF2B5EF4-FFF2-40B4-BE49-F238E27FC236}">
                <a16:creationId xmlns:a16="http://schemas.microsoft.com/office/drawing/2014/main" id="{41BE7F20-A571-DB0B-9E8C-AAE412847A74}"/>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2DE7EA5C-43FA-E4CF-B446-B177BE372C47}"/>
              </a:ext>
            </a:extLst>
          </p:cNvPr>
          <p:cNvSpPr>
            <a:spLocks noGrp="1"/>
          </p:cNvSpPr>
          <p:nvPr>
            <p:ph type="sldNum" sz="quarter" idx="12"/>
          </p:nvPr>
        </p:nvSpPr>
        <p:spPr/>
        <p:txBody>
          <a:bodyPr/>
          <a:lstStyle/>
          <a:p>
            <a:pPr>
              <a:defRPr/>
            </a:pPr>
            <a:fld id="{BDC2143B-610F-499C-A392-DFFBE135A7B2}" type="slidenum">
              <a:rPr lang="en-US" altLang="en-US"/>
              <a:t>27</a:t>
            </a:fld>
            <a:endParaRPr lang="en-US" altLang="en-US"/>
          </a:p>
        </p:txBody>
      </p:sp>
      <p:pic>
        <p:nvPicPr>
          <p:cNvPr id="7" name="Picture 6">
            <a:extLst>
              <a:ext uri="{FF2B5EF4-FFF2-40B4-BE49-F238E27FC236}">
                <a16:creationId xmlns:a16="http://schemas.microsoft.com/office/drawing/2014/main" id="{89053430-3A91-3390-32E6-FEC1A1258EE4}"/>
              </a:ext>
            </a:extLst>
          </p:cNvPr>
          <p:cNvPicPr>
            <a:picLocks noChangeAspect="1"/>
          </p:cNvPicPr>
          <p:nvPr/>
        </p:nvPicPr>
        <p:blipFill>
          <a:blip r:embed="rId2"/>
          <a:stretch>
            <a:fillRect/>
          </a:stretch>
        </p:blipFill>
        <p:spPr>
          <a:xfrm>
            <a:off x="1286773" y="1608028"/>
            <a:ext cx="9618453" cy="4302341"/>
          </a:xfrm>
          <a:prstGeom prst="rect">
            <a:avLst/>
          </a:prstGeom>
        </p:spPr>
      </p:pic>
    </p:spTree>
    <p:extLst>
      <p:ext uri="{BB962C8B-B14F-4D97-AF65-F5344CB8AC3E}">
        <p14:creationId xmlns:p14="http://schemas.microsoft.com/office/powerpoint/2010/main" val="100859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Module 2:Output Screenshots</a:t>
            </a:r>
          </a:p>
        </p:txBody>
      </p:sp>
      <p:sp>
        <p:nvSpPr>
          <p:cNvPr id="4" name="Date Placeholder 3"/>
          <p:cNvSpPr>
            <a:spLocks noGrp="1"/>
          </p:cNvSpPr>
          <p:nvPr>
            <p:ph type="dt" sz="half" idx="10"/>
          </p:nvPr>
        </p:nvSpPr>
        <p:spPr/>
        <p:txBody>
          <a:bodyPr/>
          <a:lstStyle/>
          <a:p>
            <a:pPr>
              <a:defRPr/>
            </a:pPr>
            <a:r>
              <a:rPr lang="en-US" dirty="0"/>
              <a:t>Third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28</a:t>
            </a:fld>
            <a:endParaRPr lang="en-US" altLang="en-US"/>
          </a:p>
        </p:txBody>
      </p:sp>
      <p:pic>
        <p:nvPicPr>
          <p:cNvPr id="8" name="Picture 7">
            <a:extLst>
              <a:ext uri="{FF2B5EF4-FFF2-40B4-BE49-F238E27FC236}">
                <a16:creationId xmlns:a16="http://schemas.microsoft.com/office/drawing/2014/main" id="{DAC5AC02-583C-A59D-5CBD-D7827F828A52}"/>
              </a:ext>
            </a:extLst>
          </p:cNvPr>
          <p:cNvPicPr>
            <a:picLocks noChangeAspect="1"/>
          </p:cNvPicPr>
          <p:nvPr/>
        </p:nvPicPr>
        <p:blipFill>
          <a:blip r:embed="rId2"/>
          <a:stretch>
            <a:fillRect/>
          </a:stretch>
        </p:blipFill>
        <p:spPr>
          <a:xfrm>
            <a:off x="2647759" y="1616805"/>
            <a:ext cx="6896482" cy="4532440"/>
          </a:xfrm>
          <a:prstGeom prst="rect">
            <a:avLst/>
          </a:prstGeom>
        </p:spPr>
      </p:pic>
    </p:spTree>
    <p:extLst>
      <p:ext uri="{BB962C8B-B14F-4D97-AF65-F5344CB8AC3E}">
        <p14:creationId xmlns:p14="http://schemas.microsoft.com/office/powerpoint/2010/main" val="19588934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Module 3:</a:t>
            </a:r>
            <a:r>
              <a:rPr lang="en-IN" sz="4000" dirty="0">
                <a:latin typeface="+mj-lt"/>
              </a:rPr>
              <a:t> Web Application Module</a:t>
            </a:r>
            <a:br>
              <a:rPr lang="en-IN" sz="4000" dirty="0">
                <a:latin typeface="+mj-lt"/>
              </a:rPr>
            </a:br>
            <a:endParaRPr lang="en-IN" altLang="en-US" dirty="0"/>
          </a:p>
        </p:txBody>
      </p:sp>
      <p:sp>
        <p:nvSpPr>
          <p:cNvPr id="4" name="Date Placeholder 3"/>
          <p:cNvSpPr>
            <a:spLocks noGrp="1"/>
          </p:cNvSpPr>
          <p:nvPr>
            <p:ph type="dt" sz="half" idx="10"/>
          </p:nvPr>
        </p:nvSpPr>
        <p:spPr/>
        <p:txBody>
          <a:bodyPr/>
          <a:lstStyle/>
          <a:p>
            <a:pPr>
              <a:defRPr/>
            </a:pPr>
            <a:r>
              <a:rPr lang="en-US" dirty="0"/>
              <a:t>Third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29</a:t>
            </a:fld>
            <a:endParaRPr lang="en-US" altLang="en-US"/>
          </a:p>
        </p:txBody>
      </p:sp>
      <p:sp>
        <p:nvSpPr>
          <p:cNvPr id="7" name="Rectangle 1">
            <a:extLst>
              <a:ext uri="{FF2B5EF4-FFF2-40B4-BE49-F238E27FC236}">
                <a16:creationId xmlns:a16="http://schemas.microsoft.com/office/drawing/2014/main" id="{8DA8143B-43E0-EB28-2A11-E837401CAFBD}"/>
              </a:ext>
            </a:extLst>
          </p:cNvPr>
          <p:cNvSpPr>
            <a:spLocks noGrp="1" noChangeArrowheads="1"/>
          </p:cNvSpPr>
          <p:nvPr>
            <p:ph idx="1"/>
          </p:nvPr>
        </p:nvSpPr>
        <p:spPr bwMode="auto">
          <a:xfrm>
            <a:off x="552894" y="1826776"/>
            <a:ext cx="10457116"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E7CB125B-3CB6-FF3A-6B4A-299810E86476}"/>
              </a:ext>
            </a:extLst>
          </p:cNvPr>
          <p:cNvSpPr>
            <a:spLocks noChangeArrowheads="1"/>
          </p:cNvSpPr>
          <p:nvPr/>
        </p:nvSpPr>
        <p:spPr bwMode="auto">
          <a:xfrm>
            <a:off x="552894" y="3717886"/>
            <a:ext cx="11283972"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100" b="0" i="0" u="none" strike="noStrike" cap="none" normalizeH="0" baseline="0" dirty="0">
                <a:ln>
                  <a:noFill/>
                </a:ln>
                <a:solidFill>
                  <a:schemeClr val="tx1"/>
                </a:solidFill>
                <a:effectLst/>
                <a:latin typeface="+mj-lt"/>
              </a:rPr>
              <a:t> </a:t>
            </a:r>
          </a:p>
        </p:txBody>
      </p:sp>
      <p:sp>
        <p:nvSpPr>
          <p:cNvPr id="3" name="Rectangle 1">
            <a:extLst>
              <a:ext uri="{FF2B5EF4-FFF2-40B4-BE49-F238E27FC236}">
                <a16:creationId xmlns:a16="http://schemas.microsoft.com/office/drawing/2014/main" id="{7E558E79-AE46-ADF7-FCEE-2B92B26F67B8}"/>
              </a:ext>
            </a:extLst>
          </p:cNvPr>
          <p:cNvSpPr>
            <a:spLocks noChangeArrowheads="1"/>
          </p:cNvSpPr>
          <p:nvPr/>
        </p:nvSpPr>
        <p:spPr bwMode="auto">
          <a:xfrm>
            <a:off x="879894" y="1754609"/>
            <a:ext cx="10130115"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2100" b="1" i="0" u="none" strike="noStrike" cap="none" normalizeH="0" baseline="0" dirty="0">
                <a:ln>
                  <a:noFill/>
                </a:ln>
                <a:solidFill>
                  <a:schemeClr val="tx1"/>
                </a:solidFill>
                <a:effectLst/>
                <a:latin typeface="+mj-lt"/>
              </a:rPr>
              <a:t>Step1:</a:t>
            </a:r>
            <a:r>
              <a:rPr lang="en-US" sz="2400" dirty="0"/>
              <a:t>Start a new Django project named insurance prediction.</a:t>
            </a:r>
            <a:endParaRPr kumimoji="0" lang="en-US" altLang="en-US" sz="2100"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100" b="1" i="0" u="none" strike="noStrike" cap="none" normalizeH="0" baseline="0" dirty="0">
                <a:ln>
                  <a:noFill/>
                </a:ln>
                <a:solidFill>
                  <a:schemeClr val="tx1"/>
                </a:solidFill>
                <a:effectLst/>
                <a:latin typeface="+mj-lt"/>
              </a:rPr>
              <a:t>Step2: </a:t>
            </a:r>
            <a:r>
              <a:rPr lang="en-IN" sz="2400" dirty="0"/>
              <a:t>Create a Django app named predictor </a:t>
            </a:r>
            <a:r>
              <a:rPr lang="en-US" sz="2400" dirty="0"/>
              <a:t>and register it in the project settings.</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100" b="1" i="0" u="none" strike="noStrike" cap="none" normalizeH="0" baseline="0" dirty="0">
                <a:ln>
                  <a:noFill/>
                </a:ln>
                <a:solidFill>
                  <a:schemeClr val="tx1"/>
                </a:solidFill>
                <a:effectLst/>
                <a:latin typeface="+mj-lt"/>
              </a:rPr>
              <a:t>Step3: </a:t>
            </a:r>
            <a:r>
              <a:rPr lang="en-US" sz="2400" dirty="0"/>
              <a:t>Design a homepage with a form where users can input personal and medical details like age, height, weight, and medical history.</a:t>
            </a:r>
            <a:endParaRPr kumimoji="0" lang="en-US" altLang="en-US" sz="2100" b="0"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100" b="1" i="0" u="none" strike="noStrike" cap="none" normalizeH="0" baseline="0" dirty="0">
                <a:ln>
                  <a:noFill/>
                </a:ln>
                <a:solidFill>
                  <a:schemeClr val="tx1"/>
                </a:solidFill>
                <a:effectLst/>
                <a:latin typeface="+mj-lt"/>
              </a:rPr>
              <a:t>Step4: </a:t>
            </a:r>
            <a:r>
              <a:rPr lang="en-US" sz="2400" dirty="0"/>
              <a:t>Receive user inputs from the frontend via HTTP POST </a:t>
            </a:r>
            <a:r>
              <a:rPr lang="en-IN" sz="2400" dirty="0"/>
              <a:t>requests.</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100" b="1" i="0" u="none" strike="noStrike" cap="none" normalizeH="0" baseline="0" dirty="0">
                <a:ln>
                  <a:noFill/>
                </a:ln>
                <a:solidFill>
                  <a:schemeClr val="tx1"/>
                </a:solidFill>
                <a:effectLst/>
                <a:latin typeface="+mj-lt"/>
              </a:rPr>
              <a:t>Step5: </a:t>
            </a:r>
            <a:r>
              <a:rPr lang="en-US" sz="2400" dirty="0"/>
              <a:t>Pass the preprocessed data to the stacking model for prediction.</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100" b="1" i="0" u="none" strike="noStrike" cap="none" normalizeH="0" baseline="0" dirty="0">
                <a:ln>
                  <a:noFill/>
                </a:ln>
                <a:solidFill>
                  <a:schemeClr val="tx1"/>
                </a:solidFill>
                <a:effectLst/>
                <a:latin typeface="+mj-lt"/>
              </a:rPr>
              <a:t>Step6:</a:t>
            </a:r>
            <a:r>
              <a:rPr lang="en-US" sz="2400" dirty="0"/>
              <a:t>Capture the predicted premium amount and format it for readability and redirect to result page.</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51101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p:cNvSpPr>
            <a:spLocks noGrp="1"/>
          </p:cNvSpPr>
          <p:nvPr>
            <p:ph idx="1"/>
          </p:nvPr>
        </p:nvSpPr>
        <p:spPr/>
        <p:txBody>
          <a:bodyPr/>
          <a:lstStyle/>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US" sz="2800" dirty="0"/>
              <a:t>To build a machine learning model that accurately predicts personalized healthcare insurance premiums based on user health and demographic data</a:t>
            </a:r>
            <a:r>
              <a:rPr lang="en-US" sz="1600" dirty="0"/>
              <a:t>.</a:t>
            </a: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US" sz="2800" dirty="0"/>
              <a:t>To integrate the prediction system into a user-friendly Django web application, enabling seamless interaction and efficient premium calculation for users</a:t>
            </a:r>
            <a:r>
              <a:rPr lang="en-US" sz="2000" dirty="0"/>
              <a:t>.</a:t>
            </a:r>
            <a:br>
              <a:rPr kumimoji="0" lang="en-IN" altLang="en-US" sz="3200" b="0" i="0" u="none" strike="noStrike" kern="0" cap="none" spc="0" normalizeH="0" baseline="0" noProof="0" dirty="0">
                <a:ln>
                  <a:noFill/>
                </a:ln>
                <a:solidFill>
                  <a:srgbClr val="000000"/>
                </a:solidFill>
                <a:effectLst/>
                <a:uLnTx/>
                <a:uFillTx/>
                <a:latin typeface="Verdana" panose="020B0604030504040204"/>
                <a:ea typeface="+mn-ea"/>
                <a:cs typeface="+mn-cs"/>
              </a:rPr>
            </a:b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4" name="Date Placeholder 3"/>
          <p:cNvSpPr>
            <a:spLocks noGrp="1"/>
          </p:cNvSpPr>
          <p:nvPr>
            <p:ph type="dt" sz="half" idx="10"/>
          </p:nvPr>
        </p:nvSpPr>
        <p:spPr/>
        <p:txBody>
          <a:bodyPr/>
          <a:lstStyle/>
          <a:p>
            <a:r>
              <a:rPr lang="en-US" dirty="0"/>
              <a:t>Third Review</a:t>
            </a:r>
            <a:endParaRPr lang="en-IN" dirty="0"/>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dirty="0"/>
          </a:p>
        </p:txBody>
      </p:sp>
      <p:sp>
        <p:nvSpPr>
          <p:cNvPr id="6" name="Slide Number Placeholder 5"/>
          <p:cNvSpPr>
            <a:spLocks noGrp="1"/>
          </p:cNvSpPr>
          <p:nvPr>
            <p:ph type="sldNum" sz="quarter" idx="12"/>
          </p:nvPr>
        </p:nvSpPr>
        <p:spPr/>
        <p:txBody>
          <a:bodyPr/>
          <a:lstStyle/>
          <a:p>
            <a:fld id="{5AB9ECBD-B4DD-40D5-8D24-9ECCDBB1583E}" type="slidenum">
              <a:rPr lang="en-IN" smtClean="0"/>
              <a:t>3</a:t>
            </a:fld>
            <a:endParaRPr lang="en-I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Module 3:DFD Diagram </a:t>
            </a:r>
          </a:p>
        </p:txBody>
      </p:sp>
      <p:sp>
        <p:nvSpPr>
          <p:cNvPr id="4" name="Date Placeholder 3"/>
          <p:cNvSpPr>
            <a:spLocks noGrp="1"/>
          </p:cNvSpPr>
          <p:nvPr>
            <p:ph type="dt" sz="half" idx="10"/>
          </p:nvPr>
        </p:nvSpPr>
        <p:spPr/>
        <p:txBody>
          <a:bodyPr/>
          <a:lstStyle/>
          <a:p>
            <a:pPr>
              <a:defRPr/>
            </a:pPr>
            <a:r>
              <a:rPr lang="en-US" dirty="0"/>
              <a:t>Third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30</a:t>
            </a:fld>
            <a:endParaRPr lang="en-US" altLang="en-US"/>
          </a:p>
        </p:txBody>
      </p:sp>
      <p:pic>
        <p:nvPicPr>
          <p:cNvPr id="7" name="Picture 6">
            <a:extLst>
              <a:ext uri="{FF2B5EF4-FFF2-40B4-BE49-F238E27FC236}">
                <a16:creationId xmlns:a16="http://schemas.microsoft.com/office/drawing/2014/main" id="{BB60A46C-D077-7982-3B61-50161358E0E3}"/>
              </a:ext>
            </a:extLst>
          </p:cNvPr>
          <p:cNvPicPr>
            <a:picLocks noChangeAspect="1"/>
          </p:cNvPicPr>
          <p:nvPr/>
        </p:nvPicPr>
        <p:blipFill>
          <a:blip r:embed="rId2"/>
          <a:stretch>
            <a:fillRect/>
          </a:stretch>
        </p:blipFill>
        <p:spPr>
          <a:xfrm>
            <a:off x="1269521" y="1746364"/>
            <a:ext cx="9652958" cy="4085062"/>
          </a:xfrm>
          <a:prstGeom prst="rect">
            <a:avLst/>
          </a:prstGeom>
        </p:spPr>
      </p:pic>
    </p:spTree>
    <p:extLst>
      <p:ext uri="{BB962C8B-B14F-4D97-AF65-F5344CB8AC3E}">
        <p14:creationId xmlns:p14="http://schemas.microsoft.com/office/powerpoint/2010/main" val="32655436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Module 3:Output Screenshots</a:t>
            </a:r>
          </a:p>
        </p:txBody>
      </p:sp>
      <p:sp>
        <p:nvSpPr>
          <p:cNvPr id="4" name="Date Placeholder 3"/>
          <p:cNvSpPr>
            <a:spLocks noGrp="1"/>
          </p:cNvSpPr>
          <p:nvPr>
            <p:ph type="dt" sz="half" idx="10"/>
          </p:nvPr>
        </p:nvSpPr>
        <p:spPr/>
        <p:txBody>
          <a:bodyPr/>
          <a:lstStyle/>
          <a:p>
            <a:pPr>
              <a:defRPr/>
            </a:pPr>
            <a:r>
              <a:rPr lang="en-US" dirty="0"/>
              <a:t>Third Review</a:t>
            </a:r>
          </a:p>
        </p:txBody>
      </p:sp>
      <p:sp>
        <p:nvSpPr>
          <p:cNvPr id="5" name="Footer Placeholder 4"/>
          <p:cNvSpPr>
            <a:spLocks noGrp="1"/>
          </p:cNvSpPr>
          <p:nvPr>
            <p:ph type="ftr" sz="quarter" idx="11"/>
          </p:nvPr>
        </p:nvSpPr>
        <p:spPr/>
        <p:txBody>
          <a:bodyPr/>
          <a:lstStyle/>
          <a:p>
            <a:pPr>
              <a:defRPr/>
            </a:pPr>
            <a:r>
              <a:rPr lang="en-US" dirty="0"/>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31</a:t>
            </a:fld>
            <a:endParaRPr lang="en-US" altLang="en-US"/>
          </a:p>
        </p:txBody>
      </p:sp>
      <p:pic>
        <p:nvPicPr>
          <p:cNvPr id="7" name="Picture 6">
            <a:extLst>
              <a:ext uri="{FF2B5EF4-FFF2-40B4-BE49-F238E27FC236}">
                <a16:creationId xmlns:a16="http://schemas.microsoft.com/office/drawing/2014/main" id="{341D364F-7459-DA34-F291-C42F15DBC7E2}"/>
              </a:ext>
            </a:extLst>
          </p:cNvPr>
          <p:cNvPicPr>
            <a:picLocks noChangeAspect="1"/>
          </p:cNvPicPr>
          <p:nvPr/>
        </p:nvPicPr>
        <p:blipFill>
          <a:blip r:embed="rId2"/>
          <a:stretch>
            <a:fillRect/>
          </a:stretch>
        </p:blipFill>
        <p:spPr>
          <a:xfrm>
            <a:off x="196558" y="1726541"/>
            <a:ext cx="11798883" cy="4230137"/>
          </a:xfrm>
          <a:prstGeom prst="rect">
            <a:avLst/>
          </a:prstGeom>
        </p:spPr>
      </p:pic>
    </p:spTree>
    <p:extLst>
      <p:ext uri="{BB962C8B-B14F-4D97-AF65-F5344CB8AC3E}">
        <p14:creationId xmlns:p14="http://schemas.microsoft.com/office/powerpoint/2010/main" val="32059184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8406A8-46E9-0D46-44A6-BDDC72F450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F318CD-DA93-E7AC-8694-FB60F856F99B}"/>
              </a:ext>
            </a:extLst>
          </p:cNvPr>
          <p:cNvSpPr>
            <a:spLocks noGrp="1"/>
          </p:cNvSpPr>
          <p:nvPr>
            <p:ph type="title"/>
          </p:nvPr>
        </p:nvSpPr>
        <p:spPr/>
        <p:txBody>
          <a:bodyPr/>
          <a:lstStyle/>
          <a:p>
            <a:r>
              <a:rPr lang="en-IN" altLang="en-US" dirty="0"/>
              <a:t>Module 3:Output Screenshots</a:t>
            </a:r>
          </a:p>
        </p:txBody>
      </p:sp>
      <p:sp>
        <p:nvSpPr>
          <p:cNvPr id="4" name="Date Placeholder 3">
            <a:extLst>
              <a:ext uri="{FF2B5EF4-FFF2-40B4-BE49-F238E27FC236}">
                <a16:creationId xmlns:a16="http://schemas.microsoft.com/office/drawing/2014/main" id="{3D75965C-5BEF-507E-4E54-FCDAE5A59458}"/>
              </a:ext>
            </a:extLst>
          </p:cNvPr>
          <p:cNvSpPr>
            <a:spLocks noGrp="1"/>
          </p:cNvSpPr>
          <p:nvPr>
            <p:ph type="dt" sz="half" idx="10"/>
          </p:nvPr>
        </p:nvSpPr>
        <p:spPr/>
        <p:txBody>
          <a:bodyPr/>
          <a:lstStyle/>
          <a:p>
            <a:pPr>
              <a:defRPr/>
            </a:pPr>
            <a:r>
              <a:rPr lang="en-US" dirty="0"/>
              <a:t>Third Review</a:t>
            </a:r>
          </a:p>
        </p:txBody>
      </p:sp>
      <p:sp>
        <p:nvSpPr>
          <p:cNvPr id="5" name="Footer Placeholder 4">
            <a:extLst>
              <a:ext uri="{FF2B5EF4-FFF2-40B4-BE49-F238E27FC236}">
                <a16:creationId xmlns:a16="http://schemas.microsoft.com/office/drawing/2014/main" id="{C1516F37-4D5C-3503-B03D-E6686BDD8C16}"/>
              </a:ext>
            </a:extLst>
          </p:cNvPr>
          <p:cNvSpPr>
            <a:spLocks noGrp="1"/>
          </p:cNvSpPr>
          <p:nvPr>
            <p:ph type="ftr" sz="quarter" idx="11"/>
          </p:nvPr>
        </p:nvSpPr>
        <p:spPr/>
        <p:txBody>
          <a:bodyPr/>
          <a:lstStyle/>
          <a:p>
            <a:pPr>
              <a:defRPr/>
            </a:pPr>
            <a:r>
              <a:rPr lang="en-US" dirty="0"/>
              <a:t>Department of Artificial Intelligence and Data Science</a:t>
            </a:r>
          </a:p>
        </p:txBody>
      </p:sp>
      <p:sp>
        <p:nvSpPr>
          <p:cNvPr id="6" name="Slide Number Placeholder 5">
            <a:extLst>
              <a:ext uri="{FF2B5EF4-FFF2-40B4-BE49-F238E27FC236}">
                <a16:creationId xmlns:a16="http://schemas.microsoft.com/office/drawing/2014/main" id="{18495F27-2068-4922-08B3-EDF61D6F0890}"/>
              </a:ext>
            </a:extLst>
          </p:cNvPr>
          <p:cNvSpPr>
            <a:spLocks noGrp="1"/>
          </p:cNvSpPr>
          <p:nvPr>
            <p:ph type="sldNum" sz="quarter" idx="12"/>
          </p:nvPr>
        </p:nvSpPr>
        <p:spPr/>
        <p:txBody>
          <a:bodyPr/>
          <a:lstStyle/>
          <a:p>
            <a:pPr>
              <a:defRPr/>
            </a:pPr>
            <a:fld id="{BDC2143B-610F-499C-A392-DFFBE135A7B2}" type="slidenum">
              <a:rPr lang="en-US" altLang="en-US"/>
              <a:t>32</a:t>
            </a:fld>
            <a:endParaRPr lang="en-US" altLang="en-US"/>
          </a:p>
        </p:txBody>
      </p:sp>
      <p:pic>
        <p:nvPicPr>
          <p:cNvPr id="11" name="Picture 10">
            <a:extLst>
              <a:ext uri="{FF2B5EF4-FFF2-40B4-BE49-F238E27FC236}">
                <a16:creationId xmlns:a16="http://schemas.microsoft.com/office/drawing/2014/main" id="{80468363-30BA-F0DB-42FD-2CAF19748CED}"/>
              </a:ext>
            </a:extLst>
          </p:cNvPr>
          <p:cNvPicPr>
            <a:picLocks noChangeAspect="1"/>
          </p:cNvPicPr>
          <p:nvPr/>
        </p:nvPicPr>
        <p:blipFill>
          <a:blip r:embed="rId2"/>
          <a:stretch>
            <a:fillRect/>
          </a:stretch>
        </p:blipFill>
        <p:spPr>
          <a:xfrm>
            <a:off x="1943114" y="1520826"/>
            <a:ext cx="8305771" cy="4560797"/>
          </a:xfrm>
          <a:prstGeom prst="rect">
            <a:avLst/>
          </a:prstGeom>
        </p:spPr>
      </p:pic>
    </p:spTree>
    <p:extLst>
      <p:ext uri="{BB962C8B-B14F-4D97-AF65-F5344CB8AC3E}">
        <p14:creationId xmlns:p14="http://schemas.microsoft.com/office/powerpoint/2010/main" val="34496071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Module 4:</a:t>
            </a:r>
            <a:r>
              <a:rPr lang="en-US" sz="4000" dirty="0"/>
              <a:t> Integration Module</a:t>
            </a:r>
            <a:endParaRPr lang="en-IN" altLang="en-US" dirty="0"/>
          </a:p>
        </p:txBody>
      </p:sp>
      <p:sp>
        <p:nvSpPr>
          <p:cNvPr id="4" name="Date Placeholder 3"/>
          <p:cNvSpPr>
            <a:spLocks noGrp="1"/>
          </p:cNvSpPr>
          <p:nvPr>
            <p:ph type="dt" sz="half" idx="10"/>
          </p:nvPr>
        </p:nvSpPr>
        <p:spPr/>
        <p:txBody>
          <a:bodyPr/>
          <a:lstStyle/>
          <a:p>
            <a:pPr>
              <a:defRPr/>
            </a:pPr>
            <a:r>
              <a:rPr lang="en-US" dirty="0"/>
              <a:t>Third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33</a:t>
            </a:fld>
            <a:endParaRPr lang="en-US" altLang="en-US"/>
          </a:p>
        </p:txBody>
      </p:sp>
      <p:sp>
        <p:nvSpPr>
          <p:cNvPr id="7" name="Rectangle 1">
            <a:extLst>
              <a:ext uri="{FF2B5EF4-FFF2-40B4-BE49-F238E27FC236}">
                <a16:creationId xmlns:a16="http://schemas.microsoft.com/office/drawing/2014/main" id="{8DA8143B-43E0-EB28-2A11-E837401CAFBD}"/>
              </a:ext>
            </a:extLst>
          </p:cNvPr>
          <p:cNvSpPr>
            <a:spLocks noGrp="1" noChangeArrowheads="1"/>
          </p:cNvSpPr>
          <p:nvPr>
            <p:ph idx="1"/>
          </p:nvPr>
        </p:nvSpPr>
        <p:spPr bwMode="auto">
          <a:xfrm>
            <a:off x="552894" y="1826776"/>
            <a:ext cx="10457116"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E7CB125B-3CB6-FF3A-6B4A-299810E86476}"/>
              </a:ext>
            </a:extLst>
          </p:cNvPr>
          <p:cNvSpPr>
            <a:spLocks noChangeArrowheads="1"/>
          </p:cNvSpPr>
          <p:nvPr/>
        </p:nvSpPr>
        <p:spPr bwMode="auto">
          <a:xfrm>
            <a:off x="552894" y="3717886"/>
            <a:ext cx="11283972"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100" b="0" i="0" u="none" strike="noStrike" cap="none" normalizeH="0" baseline="0" dirty="0">
                <a:ln>
                  <a:noFill/>
                </a:ln>
                <a:solidFill>
                  <a:schemeClr val="tx1"/>
                </a:solidFill>
                <a:effectLst/>
                <a:latin typeface="+mj-lt"/>
              </a:rPr>
              <a:t> </a:t>
            </a:r>
          </a:p>
        </p:txBody>
      </p:sp>
      <p:sp>
        <p:nvSpPr>
          <p:cNvPr id="3" name="Rectangle 1">
            <a:extLst>
              <a:ext uri="{FF2B5EF4-FFF2-40B4-BE49-F238E27FC236}">
                <a16:creationId xmlns:a16="http://schemas.microsoft.com/office/drawing/2014/main" id="{7E558E79-AE46-ADF7-FCEE-2B92B26F67B8}"/>
              </a:ext>
            </a:extLst>
          </p:cNvPr>
          <p:cNvSpPr>
            <a:spLocks noChangeArrowheads="1"/>
          </p:cNvSpPr>
          <p:nvPr/>
        </p:nvSpPr>
        <p:spPr bwMode="auto">
          <a:xfrm>
            <a:off x="812800" y="1673443"/>
            <a:ext cx="1019721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mj-lt"/>
              </a:rPr>
              <a:t>Step1: </a:t>
            </a:r>
            <a:r>
              <a:rPr kumimoji="0" lang="en-US" altLang="en-US" sz="2400" i="0" u="none" strike="noStrike" cap="none" normalizeH="0" baseline="0" dirty="0">
                <a:ln>
                  <a:noFill/>
                </a:ln>
                <a:solidFill>
                  <a:schemeClr val="tx1"/>
                </a:solidFill>
                <a:effectLst/>
                <a:latin typeface="+mj-lt"/>
              </a:rPr>
              <a:t>Store the model in </a:t>
            </a:r>
            <a:r>
              <a:rPr kumimoji="0" lang="en-US" altLang="en-US" sz="2400" i="0" u="none" strike="noStrike" cap="none" normalizeH="0" baseline="0" dirty="0" err="1">
                <a:ln>
                  <a:noFill/>
                </a:ln>
                <a:solidFill>
                  <a:schemeClr val="tx1"/>
                </a:solidFill>
                <a:effectLst/>
                <a:latin typeface="+mj-lt"/>
              </a:rPr>
              <a:t>saved_models</a:t>
            </a:r>
            <a:r>
              <a:rPr kumimoji="0" lang="en-US" altLang="en-US" sz="2400" i="0" u="none" strike="noStrike" cap="none" normalizeH="0" baseline="0" dirty="0">
                <a:ln>
                  <a:noFill/>
                </a:ln>
                <a:solidFill>
                  <a:schemeClr val="tx1"/>
                </a:solidFill>
                <a:effectLst/>
                <a:latin typeface="+mj-lt"/>
              </a:rPr>
              <a:t> folder in the Django project and configure it in settings.py. </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400"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mj-lt"/>
              </a:rPr>
              <a:t>Step2: </a:t>
            </a:r>
            <a:r>
              <a:rPr lang="en-US" sz="2400" dirty="0"/>
              <a:t>Use the loaded model to make predictions.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400" b="1"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mj-lt"/>
              </a:rPr>
              <a:t>Step3: </a:t>
            </a:r>
            <a:r>
              <a:rPr lang="en-US" sz="2400" dirty="0"/>
              <a:t>Pass the preprocessed user input to the model’s predict() method.</a:t>
            </a:r>
          </a:p>
          <a:p>
            <a:pPr marL="0" marR="0" lvl="0" indent="0" algn="just" defTabSz="914400" rtl="0" eaLnBrk="0" fontAlgn="base" latinLnBrk="0" hangingPunct="0">
              <a:lnSpc>
                <a:spcPct val="100000"/>
              </a:lnSpc>
              <a:spcBef>
                <a:spcPct val="0"/>
              </a:spcBef>
              <a:spcAft>
                <a:spcPct val="0"/>
              </a:spcAft>
              <a:buClrTx/>
              <a:buSzTx/>
              <a:tabLst/>
            </a:pPr>
            <a:endParaRPr lang="en-US" altLang="en-US" sz="2400" b="1" dirty="0">
              <a:latin typeface="+mj-lt"/>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mj-lt"/>
              </a:rPr>
              <a:t>Step4:</a:t>
            </a:r>
            <a:r>
              <a:rPr lang="en-IN" sz="2400" b="1" dirty="0">
                <a:latin typeface="+mj-lt"/>
              </a:rPr>
              <a:t> </a:t>
            </a:r>
            <a:r>
              <a:rPr lang="en-US" sz="2400" dirty="0"/>
              <a:t>Capture the prediction and format it .</a:t>
            </a:r>
          </a:p>
          <a:p>
            <a:pPr marL="0" marR="0" lvl="0" indent="0" algn="just" defTabSz="914400" rtl="0" eaLnBrk="0" fontAlgn="base" latinLnBrk="0" hangingPunct="0">
              <a:lnSpc>
                <a:spcPct val="100000"/>
              </a:lnSpc>
              <a:spcBef>
                <a:spcPct val="0"/>
              </a:spcBef>
              <a:spcAft>
                <a:spcPct val="0"/>
              </a:spcAft>
              <a:buClrTx/>
              <a:buSzTx/>
              <a:tabLst/>
            </a:pPr>
            <a:endParaRPr lang="en-US" sz="2400" dirty="0"/>
          </a:p>
          <a:p>
            <a:pPr marL="0" marR="0" lvl="0" indent="0" algn="just"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mj-lt"/>
              </a:rPr>
              <a:t>Step5: </a:t>
            </a:r>
            <a:r>
              <a:rPr lang="en-US" sz="2400" dirty="0"/>
              <a:t>Send the response back to the frontend for display.</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364997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Module 4:DFD Diagram </a:t>
            </a:r>
          </a:p>
        </p:txBody>
      </p:sp>
      <p:sp>
        <p:nvSpPr>
          <p:cNvPr id="4" name="Date Placeholder 3"/>
          <p:cNvSpPr>
            <a:spLocks noGrp="1"/>
          </p:cNvSpPr>
          <p:nvPr>
            <p:ph type="dt" sz="half" idx="10"/>
          </p:nvPr>
        </p:nvSpPr>
        <p:spPr/>
        <p:txBody>
          <a:bodyPr/>
          <a:lstStyle/>
          <a:p>
            <a:pPr>
              <a:defRPr/>
            </a:pPr>
            <a:r>
              <a:rPr lang="en-US" dirty="0"/>
              <a:t>Third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34</a:t>
            </a:fld>
            <a:endParaRPr lang="en-US" altLang="en-US"/>
          </a:p>
        </p:txBody>
      </p:sp>
      <p:pic>
        <p:nvPicPr>
          <p:cNvPr id="8" name="Picture 7">
            <a:extLst>
              <a:ext uri="{FF2B5EF4-FFF2-40B4-BE49-F238E27FC236}">
                <a16:creationId xmlns:a16="http://schemas.microsoft.com/office/drawing/2014/main" id="{85C7DCD9-2CF8-FE1F-2C2C-CA8F2CA593F4}"/>
              </a:ext>
            </a:extLst>
          </p:cNvPr>
          <p:cNvPicPr>
            <a:picLocks noChangeAspect="1"/>
          </p:cNvPicPr>
          <p:nvPr/>
        </p:nvPicPr>
        <p:blipFill>
          <a:blip r:embed="rId2"/>
          <a:stretch>
            <a:fillRect/>
          </a:stretch>
        </p:blipFill>
        <p:spPr>
          <a:xfrm>
            <a:off x="2438194" y="1563808"/>
            <a:ext cx="7315611" cy="4638434"/>
          </a:xfrm>
          <a:prstGeom prst="rect">
            <a:avLst/>
          </a:prstGeom>
        </p:spPr>
      </p:pic>
    </p:spTree>
    <p:extLst>
      <p:ext uri="{BB962C8B-B14F-4D97-AF65-F5344CB8AC3E}">
        <p14:creationId xmlns:p14="http://schemas.microsoft.com/office/powerpoint/2010/main" val="9513790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14EC8F-6A24-524D-21F1-345C1E4C41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A452C8-1FBF-2235-84CE-7B16D430B6D7}"/>
              </a:ext>
            </a:extLst>
          </p:cNvPr>
          <p:cNvSpPr>
            <a:spLocks noGrp="1"/>
          </p:cNvSpPr>
          <p:nvPr>
            <p:ph type="title"/>
          </p:nvPr>
        </p:nvSpPr>
        <p:spPr/>
        <p:txBody>
          <a:bodyPr/>
          <a:lstStyle/>
          <a:p>
            <a:r>
              <a:rPr lang="en-IN" altLang="en-US" dirty="0"/>
              <a:t>Module 4:Output Screenshots</a:t>
            </a:r>
          </a:p>
        </p:txBody>
      </p:sp>
      <p:sp>
        <p:nvSpPr>
          <p:cNvPr id="4" name="Date Placeholder 3">
            <a:extLst>
              <a:ext uri="{FF2B5EF4-FFF2-40B4-BE49-F238E27FC236}">
                <a16:creationId xmlns:a16="http://schemas.microsoft.com/office/drawing/2014/main" id="{7AAAF705-7A9F-B54C-7FD9-8880FEF96D93}"/>
              </a:ext>
            </a:extLst>
          </p:cNvPr>
          <p:cNvSpPr>
            <a:spLocks noGrp="1"/>
          </p:cNvSpPr>
          <p:nvPr>
            <p:ph type="dt" sz="half" idx="10"/>
          </p:nvPr>
        </p:nvSpPr>
        <p:spPr/>
        <p:txBody>
          <a:bodyPr/>
          <a:lstStyle/>
          <a:p>
            <a:pPr>
              <a:defRPr/>
            </a:pPr>
            <a:r>
              <a:rPr lang="en-US" dirty="0"/>
              <a:t>Third Review</a:t>
            </a:r>
          </a:p>
        </p:txBody>
      </p:sp>
      <p:sp>
        <p:nvSpPr>
          <p:cNvPr id="5" name="Footer Placeholder 4">
            <a:extLst>
              <a:ext uri="{FF2B5EF4-FFF2-40B4-BE49-F238E27FC236}">
                <a16:creationId xmlns:a16="http://schemas.microsoft.com/office/drawing/2014/main" id="{54A59D35-1084-7B36-226D-5EBE054F7EBF}"/>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CEF3D19E-EE5C-94BB-C35D-FCCD18AB8D48}"/>
              </a:ext>
            </a:extLst>
          </p:cNvPr>
          <p:cNvSpPr>
            <a:spLocks noGrp="1"/>
          </p:cNvSpPr>
          <p:nvPr>
            <p:ph type="sldNum" sz="quarter" idx="12"/>
          </p:nvPr>
        </p:nvSpPr>
        <p:spPr/>
        <p:txBody>
          <a:bodyPr/>
          <a:lstStyle/>
          <a:p>
            <a:pPr>
              <a:defRPr/>
            </a:pPr>
            <a:fld id="{BDC2143B-610F-499C-A392-DFFBE135A7B2}" type="slidenum">
              <a:rPr lang="en-US" altLang="en-US"/>
              <a:t>35</a:t>
            </a:fld>
            <a:endParaRPr lang="en-US" altLang="en-US"/>
          </a:p>
        </p:txBody>
      </p:sp>
      <p:pic>
        <p:nvPicPr>
          <p:cNvPr id="7" name="Picture 6">
            <a:extLst>
              <a:ext uri="{FF2B5EF4-FFF2-40B4-BE49-F238E27FC236}">
                <a16:creationId xmlns:a16="http://schemas.microsoft.com/office/drawing/2014/main" id="{EEC7D505-764C-C4FB-D2C8-6403B4908CF9}"/>
              </a:ext>
            </a:extLst>
          </p:cNvPr>
          <p:cNvPicPr>
            <a:picLocks noChangeAspect="1"/>
          </p:cNvPicPr>
          <p:nvPr/>
        </p:nvPicPr>
        <p:blipFill>
          <a:blip r:embed="rId2"/>
          <a:stretch>
            <a:fillRect/>
          </a:stretch>
        </p:blipFill>
        <p:spPr>
          <a:xfrm>
            <a:off x="2409310" y="3793839"/>
            <a:ext cx="7373379" cy="1114581"/>
          </a:xfrm>
          <a:prstGeom prst="rect">
            <a:avLst/>
          </a:prstGeom>
        </p:spPr>
      </p:pic>
      <p:pic>
        <p:nvPicPr>
          <p:cNvPr id="10" name="Picture 9">
            <a:extLst>
              <a:ext uri="{FF2B5EF4-FFF2-40B4-BE49-F238E27FC236}">
                <a16:creationId xmlns:a16="http://schemas.microsoft.com/office/drawing/2014/main" id="{D91037A1-38B8-FE71-3109-214CFCA98AD1}"/>
              </a:ext>
            </a:extLst>
          </p:cNvPr>
          <p:cNvPicPr>
            <a:picLocks noChangeAspect="1"/>
          </p:cNvPicPr>
          <p:nvPr/>
        </p:nvPicPr>
        <p:blipFill>
          <a:blip r:embed="rId3"/>
          <a:stretch>
            <a:fillRect/>
          </a:stretch>
        </p:blipFill>
        <p:spPr>
          <a:xfrm>
            <a:off x="3147601" y="2131860"/>
            <a:ext cx="5896798" cy="1133633"/>
          </a:xfrm>
          <a:prstGeom prst="rect">
            <a:avLst/>
          </a:prstGeom>
        </p:spPr>
      </p:pic>
    </p:spTree>
    <p:extLst>
      <p:ext uri="{BB962C8B-B14F-4D97-AF65-F5344CB8AC3E}">
        <p14:creationId xmlns:p14="http://schemas.microsoft.com/office/powerpoint/2010/main" val="35734269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CC762-450F-1F70-A400-FCEBC941638F}"/>
              </a:ext>
            </a:extLst>
          </p:cNvPr>
          <p:cNvSpPr>
            <a:spLocks noGrp="1"/>
          </p:cNvSpPr>
          <p:nvPr>
            <p:ph type="title"/>
          </p:nvPr>
        </p:nvSpPr>
        <p:spPr/>
        <p:txBody>
          <a:bodyPr/>
          <a:lstStyle/>
          <a:p>
            <a:r>
              <a:rPr lang="en-US" dirty="0"/>
              <a:t>RESULTS AND DISCUSSION</a:t>
            </a:r>
            <a:endParaRPr lang="en-IN" dirty="0"/>
          </a:p>
        </p:txBody>
      </p:sp>
      <p:sp>
        <p:nvSpPr>
          <p:cNvPr id="3" name="Date Placeholder 2">
            <a:extLst>
              <a:ext uri="{FF2B5EF4-FFF2-40B4-BE49-F238E27FC236}">
                <a16:creationId xmlns:a16="http://schemas.microsoft.com/office/drawing/2014/main" id="{2867BBE9-4142-9394-1B07-119BD212F60F}"/>
              </a:ext>
            </a:extLst>
          </p:cNvPr>
          <p:cNvSpPr>
            <a:spLocks noGrp="1"/>
          </p:cNvSpPr>
          <p:nvPr>
            <p:ph type="dt" sz="half" idx="10"/>
          </p:nvPr>
        </p:nvSpPr>
        <p:spPr/>
        <p:txBody>
          <a:bodyPr/>
          <a:lstStyle/>
          <a:p>
            <a:pPr>
              <a:defRPr/>
            </a:pPr>
            <a:r>
              <a:rPr lang="en-US" dirty="0"/>
              <a:t>Third Review</a:t>
            </a:r>
          </a:p>
        </p:txBody>
      </p:sp>
      <p:sp>
        <p:nvSpPr>
          <p:cNvPr id="4" name="Footer Placeholder 3">
            <a:extLst>
              <a:ext uri="{FF2B5EF4-FFF2-40B4-BE49-F238E27FC236}">
                <a16:creationId xmlns:a16="http://schemas.microsoft.com/office/drawing/2014/main" id="{94815AB0-E766-56D2-4198-384F48A469CF}"/>
              </a:ext>
            </a:extLst>
          </p:cNvPr>
          <p:cNvSpPr>
            <a:spLocks noGrp="1"/>
          </p:cNvSpPr>
          <p:nvPr>
            <p:ph type="ftr" sz="quarter" idx="11"/>
          </p:nvPr>
        </p:nvSpPr>
        <p:spPr/>
        <p:txBody>
          <a:bodyPr/>
          <a:lstStyle/>
          <a:p>
            <a:pPr>
              <a:defRPr/>
            </a:pPr>
            <a:r>
              <a:rPr lang="en-US"/>
              <a:t>Department of Artificial Intelligence and Data Science</a:t>
            </a:r>
          </a:p>
        </p:txBody>
      </p:sp>
      <p:sp>
        <p:nvSpPr>
          <p:cNvPr id="5" name="Slide Number Placeholder 4">
            <a:extLst>
              <a:ext uri="{FF2B5EF4-FFF2-40B4-BE49-F238E27FC236}">
                <a16:creationId xmlns:a16="http://schemas.microsoft.com/office/drawing/2014/main" id="{A23345B5-4B30-B999-FD95-6D87C7D87A4E}"/>
              </a:ext>
            </a:extLst>
          </p:cNvPr>
          <p:cNvSpPr>
            <a:spLocks noGrp="1"/>
          </p:cNvSpPr>
          <p:nvPr>
            <p:ph type="sldNum" sz="quarter" idx="12"/>
          </p:nvPr>
        </p:nvSpPr>
        <p:spPr/>
        <p:txBody>
          <a:bodyPr/>
          <a:lstStyle/>
          <a:p>
            <a:pPr>
              <a:defRPr/>
            </a:pPr>
            <a:fld id="{F583B680-F650-469F-A231-392F163461F6}" type="slidenum">
              <a:rPr lang="en-US" altLang="en-US" smtClean="0"/>
              <a:t>36</a:t>
            </a:fld>
            <a:endParaRPr lang="en-US" altLang="en-US"/>
          </a:p>
        </p:txBody>
      </p:sp>
      <p:pic>
        <p:nvPicPr>
          <p:cNvPr id="6" name="Picture 5">
            <a:extLst>
              <a:ext uri="{FF2B5EF4-FFF2-40B4-BE49-F238E27FC236}">
                <a16:creationId xmlns:a16="http://schemas.microsoft.com/office/drawing/2014/main" id="{31B8AD85-E914-3703-F14E-AB2B67F270A9}"/>
              </a:ext>
            </a:extLst>
          </p:cNvPr>
          <p:cNvPicPr>
            <a:picLocks noChangeAspect="1"/>
          </p:cNvPicPr>
          <p:nvPr/>
        </p:nvPicPr>
        <p:blipFill>
          <a:blip r:embed="rId2"/>
          <a:stretch>
            <a:fillRect/>
          </a:stretch>
        </p:blipFill>
        <p:spPr>
          <a:xfrm>
            <a:off x="311989" y="1734704"/>
            <a:ext cx="11568022" cy="4093115"/>
          </a:xfrm>
          <a:prstGeom prst="rect">
            <a:avLst/>
          </a:prstGeom>
        </p:spPr>
      </p:pic>
    </p:spTree>
    <p:extLst>
      <p:ext uri="{BB962C8B-B14F-4D97-AF65-F5344CB8AC3E}">
        <p14:creationId xmlns:p14="http://schemas.microsoft.com/office/powerpoint/2010/main" val="5660364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0D324B-AC07-4516-9F05-F941ADE085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786FDE-4961-F974-6176-203BEE201514}"/>
              </a:ext>
            </a:extLst>
          </p:cNvPr>
          <p:cNvSpPr>
            <a:spLocks noGrp="1"/>
          </p:cNvSpPr>
          <p:nvPr>
            <p:ph type="title"/>
          </p:nvPr>
        </p:nvSpPr>
        <p:spPr/>
        <p:txBody>
          <a:bodyPr/>
          <a:lstStyle/>
          <a:p>
            <a:r>
              <a:rPr lang="en-IN" dirty="0"/>
              <a:t>CONCLUSION</a:t>
            </a:r>
          </a:p>
        </p:txBody>
      </p:sp>
      <p:sp>
        <p:nvSpPr>
          <p:cNvPr id="3" name="Date Placeholder 2">
            <a:extLst>
              <a:ext uri="{FF2B5EF4-FFF2-40B4-BE49-F238E27FC236}">
                <a16:creationId xmlns:a16="http://schemas.microsoft.com/office/drawing/2014/main" id="{4756C1A2-CAF7-DFE3-1CB3-7F127A1BE263}"/>
              </a:ext>
            </a:extLst>
          </p:cNvPr>
          <p:cNvSpPr>
            <a:spLocks noGrp="1"/>
          </p:cNvSpPr>
          <p:nvPr>
            <p:ph type="dt" sz="half" idx="10"/>
          </p:nvPr>
        </p:nvSpPr>
        <p:spPr/>
        <p:txBody>
          <a:bodyPr/>
          <a:lstStyle/>
          <a:p>
            <a:pPr>
              <a:defRPr/>
            </a:pPr>
            <a:r>
              <a:rPr lang="en-US" dirty="0"/>
              <a:t>Third Review</a:t>
            </a:r>
          </a:p>
        </p:txBody>
      </p:sp>
      <p:sp>
        <p:nvSpPr>
          <p:cNvPr id="4" name="Footer Placeholder 3">
            <a:extLst>
              <a:ext uri="{FF2B5EF4-FFF2-40B4-BE49-F238E27FC236}">
                <a16:creationId xmlns:a16="http://schemas.microsoft.com/office/drawing/2014/main" id="{99B46783-B031-ECDB-568F-ABDB75728A44}"/>
              </a:ext>
            </a:extLst>
          </p:cNvPr>
          <p:cNvSpPr>
            <a:spLocks noGrp="1"/>
          </p:cNvSpPr>
          <p:nvPr>
            <p:ph type="ftr" sz="quarter" idx="11"/>
          </p:nvPr>
        </p:nvSpPr>
        <p:spPr/>
        <p:txBody>
          <a:bodyPr/>
          <a:lstStyle/>
          <a:p>
            <a:pPr>
              <a:defRPr/>
            </a:pPr>
            <a:r>
              <a:rPr lang="en-US"/>
              <a:t>Department of Artificial Intelligence and Data Science</a:t>
            </a:r>
          </a:p>
        </p:txBody>
      </p:sp>
      <p:sp>
        <p:nvSpPr>
          <p:cNvPr id="5" name="Slide Number Placeholder 4">
            <a:extLst>
              <a:ext uri="{FF2B5EF4-FFF2-40B4-BE49-F238E27FC236}">
                <a16:creationId xmlns:a16="http://schemas.microsoft.com/office/drawing/2014/main" id="{16A1B38E-795C-8059-6BC0-51DD6332F0B7}"/>
              </a:ext>
            </a:extLst>
          </p:cNvPr>
          <p:cNvSpPr>
            <a:spLocks noGrp="1"/>
          </p:cNvSpPr>
          <p:nvPr>
            <p:ph type="sldNum" sz="quarter" idx="12"/>
          </p:nvPr>
        </p:nvSpPr>
        <p:spPr/>
        <p:txBody>
          <a:bodyPr/>
          <a:lstStyle/>
          <a:p>
            <a:pPr>
              <a:defRPr/>
            </a:pPr>
            <a:fld id="{F583B680-F650-469F-A231-392F163461F6}" type="slidenum">
              <a:rPr lang="en-US" altLang="en-US" smtClean="0"/>
              <a:t>37</a:t>
            </a:fld>
            <a:endParaRPr lang="en-US" altLang="en-US"/>
          </a:p>
        </p:txBody>
      </p:sp>
      <p:sp>
        <p:nvSpPr>
          <p:cNvPr id="8" name="TextBox 7">
            <a:extLst>
              <a:ext uri="{FF2B5EF4-FFF2-40B4-BE49-F238E27FC236}">
                <a16:creationId xmlns:a16="http://schemas.microsoft.com/office/drawing/2014/main" id="{CDB335E3-1C97-73EE-8A17-4E668B8CF4D5}"/>
              </a:ext>
            </a:extLst>
          </p:cNvPr>
          <p:cNvSpPr txBox="1"/>
          <p:nvPr/>
        </p:nvSpPr>
        <p:spPr>
          <a:xfrm>
            <a:off x="641230" y="1724311"/>
            <a:ext cx="10542997" cy="4339650"/>
          </a:xfrm>
          <a:prstGeom prst="rect">
            <a:avLst/>
          </a:prstGeom>
          <a:noFill/>
        </p:spPr>
        <p:txBody>
          <a:bodyPr wrap="square">
            <a:spAutoFit/>
          </a:bodyPr>
          <a:lstStyle/>
          <a:p>
            <a:pPr algn="just"/>
            <a:r>
              <a:rPr lang="en-US" sz="2300" dirty="0"/>
              <a:t>The stacking approach using </a:t>
            </a:r>
            <a:r>
              <a:rPr lang="en-US" sz="2300" b="1" dirty="0" err="1"/>
              <a:t>CatBoost</a:t>
            </a:r>
            <a:r>
              <a:rPr lang="en-US" sz="2300" dirty="0"/>
              <a:t>, </a:t>
            </a:r>
            <a:r>
              <a:rPr lang="en-US" sz="2300" b="1" dirty="0" err="1"/>
              <a:t>XGBoost</a:t>
            </a:r>
            <a:r>
              <a:rPr lang="en-US" sz="2300" dirty="0"/>
              <a:t>, and </a:t>
            </a:r>
            <a:r>
              <a:rPr lang="en-US" sz="2300" b="1" dirty="0"/>
              <a:t>Random Forest</a:t>
            </a:r>
            <a:r>
              <a:rPr lang="en-US" sz="2300" dirty="0"/>
              <a:t> effectively predicted medical insurance premium amounts. Each base model contributed its strengths: </a:t>
            </a:r>
            <a:r>
              <a:rPr lang="en-US" sz="2300" dirty="0" err="1"/>
              <a:t>CatBoost</a:t>
            </a:r>
            <a:r>
              <a:rPr lang="en-US" sz="2300" dirty="0"/>
              <a:t> handled categorical features, </a:t>
            </a:r>
            <a:r>
              <a:rPr lang="en-US" sz="2300" dirty="0" err="1"/>
              <a:t>XGBoost</a:t>
            </a:r>
            <a:r>
              <a:rPr lang="en-US" sz="2300" dirty="0"/>
              <a:t> captured complex relationships, and Random Forest provided stability through ensemble learning. The meta-model (Ridge regression) combined their predictions, improving accuracy and reducing overfitting. This ensemble method outperformed individual models by providing more accurate and reliable premium predictions. The approach demonstrated significant potential for handling complex data and making robust predictions in real-world scenarios. Future improvements could include hyperparameter tuning for even better performance.</a:t>
            </a:r>
            <a:endParaRPr lang="en-IN" sz="2300" dirty="0"/>
          </a:p>
        </p:txBody>
      </p:sp>
    </p:spTree>
    <p:extLst>
      <p:ext uri="{BB962C8B-B14F-4D97-AF65-F5344CB8AC3E}">
        <p14:creationId xmlns:p14="http://schemas.microsoft.com/office/powerpoint/2010/main" val="34837254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pPr algn="just"/>
            <a:r>
              <a:rPr lang="en-US" sz="2100" dirty="0"/>
              <a:t>J. H. Friedman, Stochastic gradient boosting, </a:t>
            </a:r>
            <a:r>
              <a:rPr lang="en-US" sz="2100" dirty="0" err="1"/>
              <a:t>Comput</a:t>
            </a:r>
            <a:r>
              <a:rPr lang="en-US" sz="2100" dirty="0"/>
              <a:t>. Statist. Data</a:t>
            </a:r>
            <a:r>
              <a:rPr lang="en-IN" altLang="en-US" sz="2100" dirty="0"/>
              <a:t> </a:t>
            </a:r>
            <a:r>
              <a:rPr lang="en-US" sz="2100" dirty="0"/>
              <a:t>Anal., vol. 38, no. 4, pp. 367378, Feb. 2023.</a:t>
            </a:r>
          </a:p>
          <a:p>
            <a:pPr algn="just"/>
            <a:r>
              <a:rPr lang="en-US" sz="2100" dirty="0" err="1"/>
              <a:t>R.RoyandK.T.George</a:t>
            </a:r>
            <a:r>
              <a:rPr lang="en-US" sz="2100" dirty="0"/>
              <a:t>,</a:t>
            </a:r>
            <a:r>
              <a:rPr lang="en-IN" altLang="en-US" sz="2100" dirty="0"/>
              <a:t>D</a:t>
            </a:r>
            <a:r>
              <a:rPr lang="en-US" sz="2100" dirty="0" err="1"/>
              <a:t>etecting</a:t>
            </a:r>
            <a:r>
              <a:rPr lang="en-IN" altLang="en-US" sz="2100" dirty="0"/>
              <a:t> </a:t>
            </a:r>
            <a:r>
              <a:rPr lang="en-US" sz="2100" dirty="0"/>
              <a:t>insurance</a:t>
            </a:r>
            <a:r>
              <a:rPr lang="en-IN" altLang="en-US" sz="2100" dirty="0"/>
              <a:t> </a:t>
            </a:r>
            <a:r>
              <a:rPr lang="en-US" sz="2100" dirty="0"/>
              <a:t>claims</a:t>
            </a:r>
            <a:r>
              <a:rPr lang="en-IN" altLang="en-US" sz="2100" dirty="0"/>
              <a:t> </a:t>
            </a:r>
            <a:r>
              <a:rPr lang="en-US" sz="2100" dirty="0"/>
              <a:t>fraud</a:t>
            </a:r>
            <a:r>
              <a:rPr lang="en-IN" altLang="en-US" sz="2100" dirty="0"/>
              <a:t> </a:t>
            </a:r>
            <a:r>
              <a:rPr lang="en-US" sz="2100" dirty="0"/>
              <a:t>using</a:t>
            </a:r>
            <a:r>
              <a:rPr lang="en-IN" altLang="en-US" sz="2100" dirty="0"/>
              <a:t> </a:t>
            </a:r>
            <a:r>
              <a:rPr lang="en-US" sz="2100" dirty="0"/>
              <a:t>machine</a:t>
            </a:r>
            <a:r>
              <a:rPr lang="en-IN" altLang="en-US" sz="2100" dirty="0"/>
              <a:t> </a:t>
            </a:r>
            <a:r>
              <a:rPr lang="en-US" sz="2100" dirty="0"/>
              <a:t>learning techniques, in Proc. Int. Conf. Circuit, Power </a:t>
            </a:r>
            <a:r>
              <a:rPr lang="en-US" sz="2100" dirty="0" err="1"/>
              <a:t>Comput</a:t>
            </a:r>
            <a:r>
              <a:rPr lang="en-US" sz="2100" dirty="0"/>
              <a:t>. Technol.</a:t>
            </a:r>
            <a:r>
              <a:rPr lang="en-IN" altLang="en-US" sz="2100" dirty="0"/>
              <a:t> </a:t>
            </a:r>
            <a:r>
              <a:rPr lang="en-US" sz="2100" dirty="0"/>
              <a:t>(ICCPCT), Kollam, India, Apr. 2022, pp. 16.</a:t>
            </a:r>
          </a:p>
          <a:p>
            <a:pPr algn="just"/>
            <a:r>
              <a:rPr lang="en-US" sz="2100" dirty="0"/>
              <a:t>J. West and M. Bhattacharya, Intelligent </a:t>
            </a:r>
            <a:r>
              <a:rPr lang="en-US" sz="2100" dirty="0" err="1"/>
              <a:t>nancial</a:t>
            </a:r>
            <a:r>
              <a:rPr lang="en-US" sz="2100" dirty="0"/>
              <a:t> fraud detection: A</a:t>
            </a:r>
            <a:r>
              <a:rPr lang="en-IN" altLang="en-US" sz="2100" dirty="0"/>
              <a:t> </a:t>
            </a:r>
            <a:r>
              <a:rPr lang="en-US" sz="2100" dirty="0"/>
              <a:t>comprehensive review, </a:t>
            </a:r>
            <a:r>
              <a:rPr lang="en-US" sz="2100" dirty="0" err="1"/>
              <a:t>Comput</a:t>
            </a:r>
            <a:r>
              <a:rPr lang="en-US" sz="2100" dirty="0"/>
              <a:t>. </a:t>
            </a:r>
            <a:r>
              <a:rPr lang="en-US" sz="2100" dirty="0" err="1"/>
              <a:t>Secur</a:t>
            </a:r>
            <a:r>
              <a:rPr lang="en-US" sz="2100" dirty="0"/>
              <a:t>., vol. 57, pp. 4766, Mar. 2022.</a:t>
            </a:r>
          </a:p>
          <a:p>
            <a:pPr algn="just"/>
            <a:r>
              <a:rPr lang="en-US" sz="2100" dirty="0"/>
              <a:t>G. </a:t>
            </a:r>
            <a:r>
              <a:rPr lang="en-US" sz="2100" dirty="0" err="1"/>
              <a:t>Kowshalya</a:t>
            </a:r>
            <a:r>
              <a:rPr lang="en-US" sz="2100" dirty="0"/>
              <a:t> and M. Nandhini, Predicting fraudulent claims in auto</a:t>
            </a:r>
            <a:r>
              <a:rPr lang="en-IN" altLang="en-US" sz="2100" dirty="0"/>
              <a:t> </a:t>
            </a:r>
            <a:r>
              <a:rPr lang="en-US" sz="2100" dirty="0"/>
              <a:t>mobile insurance, in Proc. 2nd Int. Conf. Inventive </a:t>
            </a:r>
            <a:r>
              <a:rPr lang="en-US" sz="2100" dirty="0" err="1"/>
              <a:t>Commun</a:t>
            </a:r>
            <a:r>
              <a:rPr lang="en-US" sz="2100" dirty="0"/>
              <a:t>. </a:t>
            </a:r>
            <a:r>
              <a:rPr lang="en-US" sz="2100" dirty="0" err="1"/>
              <a:t>Comput</a:t>
            </a:r>
            <a:r>
              <a:rPr lang="en-US" sz="2100" dirty="0"/>
              <a:t>.</a:t>
            </a:r>
            <a:r>
              <a:rPr lang="en-IN" altLang="en-US" sz="2100" dirty="0"/>
              <a:t> </a:t>
            </a:r>
            <a:r>
              <a:rPr lang="en-US" sz="2100" dirty="0"/>
              <a:t>Technol. (ICICCT), Coimbatore, India, Apr. 2024, pp. 13381343.</a:t>
            </a:r>
          </a:p>
          <a:p>
            <a:pPr algn="just"/>
            <a:r>
              <a:rPr lang="en-US" sz="2100" dirty="0" err="1"/>
              <a:t>T.Badriyah,L.Rahmaniah,andI.Syarif</a:t>
            </a:r>
            <a:r>
              <a:rPr lang="en-US" sz="2100" dirty="0"/>
              <a:t>, Nearest</a:t>
            </a:r>
            <a:r>
              <a:rPr lang="en-IN" altLang="en-US" sz="2100" dirty="0"/>
              <a:t> </a:t>
            </a:r>
            <a:r>
              <a:rPr lang="en-US" sz="2100" dirty="0" err="1"/>
              <a:t>neighbour</a:t>
            </a:r>
            <a:r>
              <a:rPr lang="en-IN" altLang="en-US" sz="2100" dirty="0"/>
              <a:t> </a:t>
            </a:r>
            <a:r>
              <a:rPr lang="en-US" sz="2100" dirty="0"/>
              <a:t>and</a:t>
            </a:r>
            <a:r>
              <a:rPr lang="en-IN" altLang="en-US" sz="2100" dirty="0"/>
              <a:t> </a:t>
            </a:r>
            <a:r>
              <a:rPr lang="en-US" sz="2100" dirty="0"/>
              <a:t>statistics</a:t>
            </a:r>
            <a:r>
              <a:rPr lang="en-IN" altLang="en-US" sz="2100" dirty="0"/>
              <a:t> </a:t>
            </a:r>
            <a:r>
              <a:rPr lang="en-US" sz="2100" dirty="0"/>
              <a:t>method based for detecting fraud in auto insurance, in Proc. Int. Conf.</a:t>
            </a:r>
            <a:r>
              <a:rPr lang="en-IN" altLang="en-US" sz="2100" dirty="0"/>
              <a:t> </a:t>
            </a:r>
            <a:r>
              <a:rPr lang="en-US" sz="2100" dirty="0"/>
              <a:t>Appl. Eng. (ICAE), </a:t>
            </a:r>
            <a:r>
              <a:rPr lang="en-US" sz="2100" dirty="0" err="1"/>
              <a:t>Batam</a:t>
            </a:r>
            <a:r>
              <a:rPr lang="en-US" sz="2100" dirty="0"/>
              <a:t>, Indonesia, Oct. 2024, pp. 15.</a:t>
            </a:r>
          </a:p>
          <a:p>
            <a:endParaRPr lang="en-US" dirty="0"/>
          </a:p>
        </p:txBody>
      </p:sp>
      <p:sp>
        <p:nvSpPr>
          <p:cNvPr id="4" name="Date Placeholder 3"/>
          <p:cNvSpPr>
            <a:spLocks noGrp="1"/>
          </p:cNvSpPr>
          <p:nvPr>
            <p:ph type="dt" sz="half" idx="10"/>
          </p:nvPr>
        </p:nvSpPr>
        <p:spPr/>
        <p:txBody>
          <a:bodyPr/>
          <a:lstStyle/>
          <a:p>
            <a:pPr>
              <a:defRPr/>
            </a:pPr>
            <a:r>
              <a:rPr lang="en-US" dirty="0"/>
              <a:t>Third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38</a:t>
            </a:fld>
            <a:endParaRPr lang="en-US"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p:cNvSpPr>
            <a:spLocks noGrp="1"/>
          </p:cNvSpPr>
          <p:nvPr>
            <p:ph type="ftr" sz="quarter" idx="11"/>
          </p:nvPr>
        </p:nvSpPr>
        <p:spPr/>
        <p:txBody>
          <a:bodyPr/>
          <a:lstStyle/>
          <a:p>
            <a:pPr>
              <a:defRPr/>
            </a:pPr>
            <a:r>
              <a:rPr lang="en-US"/>
              <a:t>Department of Artificial Intelligence and Data Science</a:t>
            </a:r>
          </a:p>
        </p:txBody>
      </p:sp>
      <p:sp>
        <p:nvSpPr>
          <p:cNvPr id="4" name="Slide Number Placeholder 3"/>
          <p:cNvSpPr>
            <a:spLocks noGrp="1"/>
          </p:cNvSpPr>
          <p:nvPr>
            <p:ph type="sldNum" sz="quarter" idx="12"/>
          </p:nvPr>
        </p:nvSpPr>
        <p:spPr/>
        <p:txBody>
          <a:bodyPr/>
          <a:lstStyle/>
          <a:p>
            <a:pPr>
              <a:defRPr/>
            </a:pPr>
            <a:fld id="{F583B680-F650-469F-A231-392F163461F6}" type="slidenum">
              <a:rPr lang="en-US" altLang="en-US" smtClean="0"/>
              <a:t>39</a:t>
            </a:fld>
            <a:endParaRPr lang="en-US" altLang="en-US" dirty="0"/>
          </a:p>
        </p:txBody>
      </p:sp>
      <p:sp>
        <p:nvSpPr>
          <p:cNvPr id="5" name="Date Placeholder 4"/>
          <p:cNvSpPr>
            <a:spLocks noGrp="1"/>
          </p:cNvSpPr>
          <p:nvPr>
            <p:ph type="dt" sz="half" idx="10"/>
          </p:nvPr>
        </p:nvSpPr>
        <p:spPr/>
        <p:txBody>
          <a:bodyPr/>
          <a:lstStyle/>
          <a:p>
            <a:pPr>
              <a:defRPr/>
            </a:pPr>
            <a:r>
              <a:rPr lang="en-US" dirty="0"/>
              <a:t>Third Review</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70B2B0-A157-C904-FCA5-6635363F28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AB5487-5A20-BB04-D643-754D05F021B7}"/>
              </a:ext>
            </a:extLst>
          </p:cNvPr>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a:extLst>
              <a:ext uri="{FF2B5EF4-FFF2-40B4-BE49-F238E27FC236}">
                <a16:creationId xmlns:a16="http://schemas.microsoft.com/office/drawing/2014/main" id="{E3CE1566-EE0F-442A-EFDB-F554EDBA7856}"/>
              </a:ext>
            </a:extLst>
          </p:cNvPr>
          <p:cNvSpPr>
            <a:spLocks noGrp="1"/>
          </p:cNvSpPr>
          <p:nvPr>
            <p:ph idx="1"/>
          </p:nvPr>
        </p:nvSpPr>
        <p:spPr/>
        <p:txBody>
          <a:bodyPr/>
          <a:lstStyle/>
          <a:p>
            <a:pPr marL="0" indent="0" algn="just">
              <a:buNone/>
            </a:pPr>
            <a:r>
              <a:rPr lang="en-US" sz="2400" dirty="0"/>
              <a:t>Accurate prediction of healthcare insurance premiums is crucial for both providers and policyholders to ensure fair pricing and optimal financial planning. This project presents a machine learning-based solution to estimate personalized insurance premiums using health and demographic data. A stacking ensemble model, combining </a:t>
            </a:r>
            <a:r>
              <a:rPr lang="en-US" sz="2400" dirty="0" err="1"/>
              <a:t>CatBoost</a:t>
            </a:r>
            <a:r>
              <a:rPr lang="en-US" sz="2400" dirty="0"/>
              <a:t>, </a:t>
            </a:r>
            <a:r>
              <a:rPr lang="en-US" sz="2400" dirty="0" err="1"/>
              <a:t>XGBoost</a:t>
            </a:r>
            <a:r>
              <a:rPr lang="en-US" sz="2400" dirty="0"/>
              <a:t>, and </a:t>
            </a:r>
            <a:r>
              <a:rPr lang="en-US" sz="2400" dirty="0" err="1"/>
              <a:t>RandomForest</a:t>
            </a:r>
            <a:r>
              <a:rPr lang="en-US" sz="2400" dirty="0"/>
              <a:t> with a Ridge regression meta-learner, is developed to achieve high prediction accuracy. The system is integrated into a Django-based web application, offering users an intuitive interface to input their details and receive instant premium estimates. This approach streamlines premium calculation, ensuring precision and enhancing the user experience.</a:t>
            </a:r>
            <a:endParaRPr lang="en-IN" sz="2400" dirty="0"/>
          </a:p>
        </p:txBody>
      </p:sp>
      <p:sp>
        <p:nvSpPr>
          <p:cNvPr id="4" name="Date Placeholder 3">
            <a:extLst>
              <a:ext uri="{FF2B5EF4-FFF2-40B4-BE49-F238E27FC236}">
                <a16:creationId xmlns:a16="http://schemas.microsoft.com/office/drawing/2014/main" id="{74A8C88F-5491-A395-5245-AC9CB1FEBBFC}"/>
              </a:ext>
            </a:extLst>
          </p:cNvPr>
          <p:cNvSpPr>
            <a:spLocks noGrp="1"/>
          </p:cNvSpPr>
          <p:nvPr>
            <p:ph type="dt" sz="half" idx="10"/>
          </p:nvPr>
        </p:nvSpPr>
        <p:spPr/>
        <p:txBody>
          <a:bodyPr/>
          <a:lstStyle/>
          <a:p>
            <a:r>
              <a:rPr lang="en-US" dirty="0"/>
              <a:t>Third Review</a:t>
            </a:r>
            <a:endParaRPr lang="en-IN" dirty="0"/>
          </a:p>
        </p:txBody>
      </p:sp>
      <p:sp>
        <p:nvSpPr>
          <p:cNvPr id="5" name="Footer Placeholder 4">
            <a:extLst>
              <a:ext uri="{FF2B5EF4-FFF2-40B4-BE49-F238E27FC236}">
                <a16:creationId xmlns:a16="http://schemas.microsoft.com/office/drawing/2014/main" id="{5A9CA067-90E4-0FE2-AA66-E5AB52B1849F}"/>
              </a:ext>
            </a:extLst>
          </p:cNvPr>
          <p:cNvSpPr>
            <a:spLocks noGrp="1"/>
          </p:cNvSpPr>
          <p:nvPr>
            <p:ph type="ftr" sz="quarter" idx="11"/>
          </p:nvPr>
        </p:nvSpPr>
        <p:spPr/>
        <p:txBody>
          <a:bodyPr/>
          <a:lstStyle/>
          <a:p>
            <a:r>
              <a:rPr lang="en-US"/>
              <a:t>Department of Artificial Intelligence and Data Science</a:t>
            </a:r>
            <a:endParaRPr lang="en-IN" dirty="0"/>
          </a:p>
        </p:txBody>
      </p:sp>
      <p:sp>
        <p:nvSpPr>
          <p:cNvPr id="6" name="Slide Number Placeholder 5">
            <a:extLst>
              <a:ext uri="{FF2B5EF4-FFF2-40B4-BE49-F238E27FC236}">
                <a16:creationId xmlns:a16="http://schemas.microsoft.com/office/drawing/2014/main" id="{53A03FDF-0BE7-D4EC-2F2A-13FFE2AD8BB0}"/>
              </a:ext>
            </a:extLst>
          </p:cNvPr>
          <p:cNvSpPr>
            <a:spLocks noGrp="1"/>
          </p:cNvSpPr>
          <p:nvPr>
            <p:ph type="sldNum" sz="quarter" idx="12"/>
          </p:nvPr>
        </p:nvSpPr>
        <p:spPr/>
        <p:txBody>
          <a:bodyPr/>
          <a:lstStyle/>
          <a:p>
            <a:fld id="{5AB9ECBD-B4DD-40D5-8D24-9ECCDBB1583E}" type="slidenum">
              <a:rPr lang="en-IN" smtClean="0"/>
              <a:t>4</a:t>
            </a:fld>
            <a:endParaRPr lang="en-IN"/>
          </a:p>
        </p:txBody>
      </p:sp>
    </p:spTree>
    <p:extLst>
      <p:ext uri="{BB962C8B-B14F-4D97-AF65-F5344CB8AC3E}">
        <p14:creationId xmlns:p14="http://schemas.microsoft.com/office/powerpoint/2010/main" val="3292978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2091" y="304801"/>
            <a:ext cx="10882142" cy="1216025"/>
          </a:xfrm>
        </p:spPr>
        <p:txBody>
          <a:bodyPr/>
          <a:lstStyle/>
          <a:p>
            <a:r>
              <a:rPr lang="en-US" dirty="0"/>
              <a:t>Introduction and Overview of the Project.</a:t>
            </a:r>
            <a:endParaRPr lang="en-IN" altLang="en-US" dirty="0"/>
          </a:p>
        </p:txBody>
      </p:sp>
      <p:sp>
        <p:nvSpPr>
          <p:cNvPr id="3" name="Content Placeholder 2"/>
          <p:cNvSpPr>
            <a:spLocks noGrp="1"/>
          </p:cNvSpPr>
          <p:nvPr>
            <p:ph idx="1"/>
          </p:nvPr>
        </p:nvSpPr>
        <p:spPr/>
        <p:txBody>
          <a:bodyPr/>
          <a:lstStyle/>
          <a:p>
            <a:r>
              <a:rPr kumimoji="0" lang="en-US" altLang="en-US" sz="2800" b="1" i="0" u="none" strike="noStrike" cap="none" normalizeH="0" baseline="0" dirty="0">
                <a:ln>
                  <a:noFill/>
                </a:ln>
                <a:solidFill>
                  <a:schemeClr val="tx1"/>
                </a:solidFill>
                <a:effectLst/>
                <a:latin typeface="+mj-lt"/>
              </a:rPr>
              <a:t>Objective</a:t>
            </a:r>
            <a:r>
              <a:rPr kumimoji="0" lang="en-US" altLang="en-US" sz="2400" b="0" i="0" u="none" strike="noStrike" cap="none" normalizeH="0" baseline="0" dirty="0">
                <a:ln>
                  <a:noFill/>
                </a:ln>
                <a:solidFill>
                  <a:schemeClr val="tx1"/>
                </a:solidFill>
                <a:effectLst/>
                <a:latin typeface="+mj-lt"/>
              </a:rPr>
              <a:t>:</a:t>
            </a:r>
            <a:r>
              <a:rPr lang="en-IN" sz="2400" dirty="0"/>
              <a:t> </a:t>
            </a:r>
          </a:p>
          <a:p>
            <a:pPr algn="just">
              <a:buFont typeface="Arial" panose="020B0604020202020204" pitchFamily="34" charset="0"/>
              <a:buChar char="•"/>
            </a:pPr>
            <a:r>
              <a:rPr kumimoji="0" lang="en-US" altLang="en-US" sz="2800" b="0" i="0" u="none" strike="noStrike" cap="none" normalizeH="0" baseline="0" dirty="0">
                <a:ln>
                  <a:noFill/>
                </a:ln>
                <a:solidFill>
                  <a:schemeClr val="tx1"/>
                </a:solidFill>
                <a:effectLst/>
                <a:latin typeface="+mj-lt"/>
              </a:rPr>
              <a:t>To build a web-based system that predicts insurance premiums based on user health and demographic data.</a:t>
            </a:r>
            <a:endParaRPr lang="en-IN" sz="2800" dirty="0"/>
          </a:p>
          <a:p>
            <a:r>
              <a:rPr kumimoji="0" lang="en-US" altLang="en-US" sz="2800" b="1" i="0" u="none" strike="noStrike" cap="none" normalizeH="0" baseline="0" dirty="0">
                <a:ln>
                  <a:noFill/>
                </a:ln>
                <a:solidFill>
                  <a:schemeClr val="tx1"/>
                </a:solidFill>
                <a:effectLst/>
                <a:latin typeface="+mj-lt"/>
              </a:rPr>
              <a:t>Scope</a:t>
            </a:r>
            <a:r>
              <a:rPr kumimoji="0" lang="en-US" altLang="en-US" sz="2400" b="0" i="0" u="none" strike="noStrike" cap="none" normalizeH="0" baseline="0" dirty="0">
                <a:ln>
                  <a:noFill/>
                </a:ln>
                <a:solidFill>
                  <a:schemeClr val="tx1"/>
                </a:solidFill>
                <a:effectLst/>
                <a:latin typeface="+mj-lt"/>
              </a:rPr>
              <a:t>:</a:t>
            </a:r>
          </a:p>
          <a:p>
            <a:pPr algn="just">
              <a:buFont typeface="Arial" panose="020B0604020202020204" pitchFamily="34" charset="0"/>
              <a:buChar char="•"/>
            </a:pPr>
            <a:r>
              <a:rPr kumimoji="0" lang="en-US" altLang="en-US" sz="2800" b="0" i="0" u="none" strike="noStrike" cap="none" normalizeH="0" baseline="0" dirty="0">
                <a:ln>
                  <a:noFill/>
                </a:ln>
                <a:solidFill>
                  <a:schemeClr val="tx1"/>
                </a:solidFill>
                <a:effectLst/>
                <a:latin typeface="+mj-lt"/>
              </a:rPr>
              <a:t>Develop a user interface for individuals to predict insurance premiums</a:t>
            </a:r>
            <a:r>
              <a:rPr kumimoji="0" lang="en-US" altLang="en-US" sz="2400" b="0" i="0" u="none" strike="noStrike" cap="none" normalizeH="0" baseline="0" dirty="0">
                <a:ln>
                  <a:noFill/>
                </a:ln>
                <a:solidFill>
                  <a:schemeClr val="tx1"/>
                </a:solidFill>
                <a:effectLst/>
                <a:latin typeface="+mj-lt"/>
              </a:rPr>
              <a:t>.</a:t>
            </a:r>
          </a:p>
          <a:p>
            <a:pPr algn="just">
              <a:buFont typeface="Arial" panose="020B0604020202020204" pitchFamily="34" charset="0"/>
              <a:buChar char="•"/>
            </a:pPr>
            <a:r>
              <a:rPr lang="en-US" sz="2800" dirty="0"/>
              <a:t>Provides personalized and accurate health insurance premium predictions using machine learning</a:t>
            </a:r>
            <a:r>
              <a:rPr lang="en-US" sz="1400" dirty="0"/>
              <a:t>.</a:t>
            </a:r>
            <a:endParaRPr kumimoji="0" lang="en-US" altLang="en-US" sz="2400" b="0" i="0" u="none" strike="noStrike" cap="none" normalizeH="0" baseline="0" dirty="0">
              <a:ln>
                <a:noFill/>
              </a:ln>
              <a:solidFill>
                <a:schemeClr val="tx1"/>
              </a:solidFill>
              <a:effectLst/>
              <a:latin typeface="+mj-lt"/>
            </a:endParaRPr>
          </a:p>
          <a:p>
            <a:pPr marL="0" indent="0">
              <a:buNone/>
            </a:pPr>
            <a:endParaRPr lang="en-IN" sz="2400" dirty="0"/>
          </a:p>
          <a:p>
            <a:pPr marL="0" indent="0">
              <a:buNone/>
            </a:pPr>
            <a:endParaRPr lang="en-IN" altLang="en-US" sz="2400" dirty="0"/>
          </a:p>
        </p:txBody>
      </p:sp>
      <p:sp>
        <p:nvSpPr>
          <p:cNvPr id="4" name="Date Placeholder 3"/>
          <p:cNvSpPr>
            <a:spLocks noGrp="1"/>
          </p:cNvSpPr>
          <p:nvPr>
            <p:ph type="dt" sz="half" idx="10"/>
          </p:nvPr>
        </p:nvSpPr>
        <p:spPr/>
        <p:txBody>
          <a:bodyPr/>
          <a:lstStyle/>
          <a:p>
            <a:pPr>
              <a:defRPr/>
            </a:pPr>
            <a:r>
              <a:rPr lang="en-US" dirty="0"/>
              <a:t>Third Review</a:t>
            </a:r>
            <a:endParaRPr lang="en-IN" dirty="0"/>
          </a:p>
          <a:p>
            <a:pPr>
              <a:defRPr/>
            </a:pPr>
            <a:endParaRPr lang="en-US" dirty="0"/>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5</a:t>
            </a:fld>
            <a:endParaRPr lang="en-US" altLang="en-US"/>
          </a:p>
        </p:txBody>
      </p:sp>
    </p:spTree>
    <p:extLst>
      <p:ext uri="{BB962C8B-B14F-4D97-AF65-F5344CB8AC3E}">
        <p14:creationId xmlns:p14="http://schemas.microsoft.com/office/powerpoint/2010/main" val="1524451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Literature Survey</a:t>
            </a:r>
          </a:p>
        </p:txBody>
      </p:sp>
      <p:sp>
        <p:nvSpPr>
          <p:cNvPr id="4" name="Date Placeholder 3"/>
          <p:cNvSpPr>
            <a:spLocks noGrp="1"/>
          </p:cNvSpPr>
          <p:nvPr>
            <p:ph type="dt" sz="half" idx="10"/>
          </p:nvPr>
        </p:nvSpPr>
        <p:spPr/>
        <p:txBody>
          <a:bodyPr/>
          <a:lstStyle/>
          <a:p>
            <a:pPr>
              <a:defRPr/>
            </a:pPr>
            <a:r>
              <a:rPr lang="en-US" dirty="0"/>
              <a:t>Third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6</a:t>
            </a:fld>
            <a:endParaRPr lang="en-US" altLang="en-US"/>
          </a:p>
        </p:txBody>
      </p:sp>
      <p:sp>
        <p:nvSpPr>
          <p:cNvPr id="11" name="Content Placeholder 10"/>
          <p:cNvSpPr>
            <a:spLocks noGrp="1"/>
          </p:cNvSpPr>
          <p:nvPr>
            <p:ph idx="1"/>
          </p:nvPr>
        </p:nvSpPr>
        <p:spPr/>
        <p:txBody>
          <a:bodyPr/>
          <a:lstStyle/>
          <a:p>
            <a:pPr marL="0" indent="0">
              <a:buNone/>
            </a:pPr>
            <a:endParaRPr lang="en-IN" dirty="0"/>
          </a:p>
        </p:txBody>
      </p:sp>
      <p:pic>
        <p:nvPicPr>
          <p:cNvPr id="13" name="Picture 12"/>
          <p:cNvPicPr>
            <a:picLocks noChangeAspect="1"/>
          </p:cNvPicPr>
          <p:nvPr/>
        </p:nvPicPr>
        <p:blipFill>
          <a:blip r:embed="rId2"/>
          <a:stretch>
            <a:fillRect/>
          </a:stretch>
        </p:blipFill>
        <p:spPr>
          <a:xfrm>
            <a:off x="755651" y="1620329"/>
            <a:ext cx="10678582" cy="453174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233" y="304802"/>
            <a:ext cx="10668000" cy="714374"/>
          </a:xfrm>
        </p:spPr>
        <p:txBody>
          <a:bodyPr/>
          <a:lstStyle/>
          <a:p>
            <a:r>
              <a:rPr lang="en-IN" altLang="en-US" dirty="0"/>
              <a:t>Literature Survey</a:t>
            </a:r>
          </a:p>
        </p:txBody>
      </p:sp>
      <p:sp>
        <p:nvSpPr>
          <p:cNvPr id="4" name="Date Placeholder 3"/>
          <p:cNvSpPr>
            <a:spLocks noGrp="1"/>
          </p:cNvSpPr>
          <p:nvPr>
            <p:ph type="dt" sz="half" idx="10"/>
          </p:nvPr>
        </p:nvSpPr>
        <p:spPr/>
        <p:txBody>
          <a:bodyPr/>
          <a:lstStyle/>
          <a:p>
            <a:pPr>
              <a:defRPr/>
            </a:pPr>
            <a:r>
              <a:rPr lang="en-US" dirty="0"/>
              <a:t>Third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7</a:t>
            </a:fld>
            <a:endParaRPr lang="en-US" altLang="en-US"/>
          </a:p>
        </p:txBody>
      </p:sp>
      <p:pic>
        <p:nvPicPr>
          <p:cNvPr id="9" name="Picture 8">
            <a:extLst>
              <a:ext uri="{FF2B5EF4-FFF2-40B4-BE49-F238E27FC236}">
                <a16:creationId xmlns:a16="http://schemas.microsoft.com/office/drawing/2014/main" id="{B41AC810-42B7-27A4-AD72-E40BE27A3DC1}"/>
              </a:ext>
            </a:extLst>
          </p:cNvPr>
          <p:cNvPicPr>
            <a:picLocks noChangeAspect="1"/>
          </p:cNvPicPr>
          <p:nvPr/>
        </p:nvPicPr>
        <p:blipFill>
          <a:blip r:embed="rId2"/>
          <a:stretch>
            <a:fillRect/>
          </a:stretch>
        </p:blipFill>
        <p:spPr>
          <a:xfrm>
            <a:off x="1228351" y="1457769"/>
            <a:ext cx="9735297" cy="478745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Existing Sytem</a:t>
            </a:r>
          </a:p>
        </p:txBody>
      </p:sp>
      <p:sp>
        <p:nvSpPr>
          <p:cNvPr id="3" name="Content Placeholder 2"/>
          <p:cNvSpPr>
            <a:spLocks noGrp="1"/>
          </p:cNvSpPr>
          <p:nvPr>
            <p:ph idx="1"/>
          </p:nvPr>
        </p:nvSpPr>
        <p:spPr/>
        <p:txBody>
          <a:bodyPr/>
          <a:lstStyle/>
          <a:p>
            <a:pPr marL="0" indent="0" algn="just">
              <a:buNone/>
            </a:pPr>
            <a:r>
              <a:rPr lang="en-US" sz="2200" dirty="0"/>
              <a:t>The current system employs machine learning techniques to estimate insurance premiums accurately. It operates as follows:</a:t>
            </a:r>
          </a:p>
          <a:p>
            <a:pPr algn="just">
              <a:buClr>
                <a:srgbClr val="CC0000"/>
              </a:buClr>
              <a:defRPr/>
            </a:pPr>
            <a:r>
              <a:rPr lang="en-US" sz="2200" b="1" dirty="0"/>
              <a:t>Data Collection and Preparation</a:t>
            </a:r>
            <a:r>
              <a:rPr lang="en-US" sz="2200" dirty="0"/>
              <a:t>: Historical data, including demographic details (age, gender, location), health factors (BMI, pre-existing conditions), and insurance information, is collected. The data is cleaned, normalized, and preprocessed with feature engineering and selection to ensure optimal analysis.</a:t>
            </a:r>
          </a:p>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US" sz="2200" b="1" dirty="0">
                <a:latin typeface="+mj-lt"/>
              </a:rPr>
              <a:t>Model Training and Evaluation</a:t>
            </a:r>
            <a:r>
              <a:rPr lang="en-US" sz="2200" dirty="0">
                <a:latin typeface="+mj-lt"/>
              </a:rPr>
              <a:t>: Machine learning models such as Linear Regression, Decision Trees, Random Forest, and Neural Networks are trained on the processed data. Their performance is assessed using metrics like Mean Squared Error (MSE) and Mean Absolute Error (MAE).</a:t>
            </a:r>
            <a:endParaRPr kumimoji="0" lang="en-IN" altLang="en-US" sz="2200" b="0" i="0" u="none" strike="noStrike" kern="0" cap="none" spc="0" normalizeH="0" baseline="0" noProof="0" dirty="0">
              <a:ln>
                <a:noFill/>
              </a:ln>
              <a:solidFill>
                <a:srgbClr val="000000"/>
              </a:solidFill>
              <a:effectLst/>
              <a:uLnTx/>
              <a:uFillTx/>
              <a:latin typeface="+mj-lt"/>
              <a:ea typeface="+mn-ea"/>
              <a:cs typeface="+mn-cs"/>
            </a:endParaRPr>
          </a:p>
          <a:p>
            <a:pPr marL="0" indent="0">
              <a:buNone/>
            </a:pPr>
            <a:endParaRPr lang="en-IN" dirty="0"/>
          </a:p>
        </p:txBody>
      </p:sp>
      <p:sp>
        <p:nvSpPr>
          <p:cNvPr id="4" name="Date Placeholder 3"/>
          <p:cNvSpPr>
            <a:spLocks noGrp="1"/>
          </p:cNvSpPr>
          <p:nvPr>
            <p:ph type="dt" sz="half" idx="10"/>
          </p:nvPr>
        </p:nvSpPr>
        <p:spPr/>
        <p:txBody>
          <a:bodyPr/>
          <a:lstStyle/>
          <a:p>
            <a:r>
              <a:rPr lang="en-US" dirty="0"/>
              <a:t>Third Review</a:t>
            </a:r>
            <a:endParaRPr lang="en-IN" dirty="0"/>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t>8</a:t>
            </a:fld>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Drawback of Existing System</a:t>
            </a:r>
          </a:p>
        </p:txBody>
      </p:sp>
      <p:sp>
        <p:nvSpPr>
          <p:cNvPr id="3" name="Content Placeholder 2"/>
          <p:cNvSpPr>
            <a:spLocks noGrp="1"/>
          </p:cNvSpPr>
          <p:nvPr>
            <p:ph idx="1"/>
          </p:nvPr>
        </p:nvSpPr>
        <p:spPr/>
        <p:txBody>
          <a:bodyPr/>
          <a:lstStyle/>
          <a:p>
            <a:pPr algn="just"/>
            <a:r>
              <a:rPr lang="en-US" sz="2400" dirty="0"/>
              <a:t>Handling of Categorical Data: Requires explicit preprocessing like one-hot encoding, increasing dimensionality and computational complexity.</a:t>
            </a:r>
          </a:p>
          <a:p>
            <a:pPr algn="just"/>
            <a:r>
              <a:rPr lang="en-US" sz="2400" dirty="0"/>
              <a:t>Feature Engineering: Needs more extensive feature engineering for categorical variables and transformation steps to prepare patient’s demographic data.</a:t>
            </a:r>
          </a:p>
          <a:p>
            <a:pPr algn="just"/>
            <a:r>
              <a:rPr lang="en-US" sz="2400" dirty="0"/>
              <a:t>Overfitting Risk: More prone to overfitting as healthcare datasets are often high-dimensional datasets.</a:t>
            </a:r>
          </a:p>
          <a:p>
            <a:pPr algn="just"/>
            <a:r>
              <a:rPr lang="en-US" sz="2400" dirty="0"/>
              <a:t>Training Time and Resources: Increased training times and memory usage due to high-dimensional data from preprocessing.</a:t>
            </a:r>
          </a:p>
          <a:p>
            <a:endParaRPr lang="en-US" dirty="0"/>
          </a:p>
        </p:txBody>
      </p:sp>
      <p:sp>
        <p:nvSpPr>
          <p:cNvPr id="4" name="Date Placeholder 3"/>
          <p:cNvSpPr>
            <a:spLocks noGrp="1"/>
          </p:cNvSpPr>
          <p:nvPr>
            <p:ph type="dt" sz="half" idx="10"/>
          </p:nvPr>
        </p:nvSpPr>
        <p:spPr/>
        <p:txBody>
          <a:bodyPr/>
          <a:lstStyle/>
          <a:p>
            <a:pPr>
              <a:defRPr/>
            </a:pPr>
            <a:r>
              <a:rPr lang="en-US" dirty="0"/>
              <a:t>Third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9</a:t>
            </a:fld>
            <a:endParaRPr lang="en-US" altLang="en-US"/>
          </a:p>
        </p:txBody>
      </p:sp>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otalTime>749</TotalTime>
  <Words>1772</Words>
  <Application>Microsoft Office PowerPoint</Application>
  <PresentationFormat>Widescreen</PresentationFormat>
  <Paragraphs>261</Paragraphs>
  <Slides>39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Verdana</vt:lpstr>
      <vt:lpstr>Wingdings</vt:lpstr>
      <vt:lpstr>Profile</vt:lpstr>
      <vt:lpstr>PowerPoint Presentation</vt:lpstr>
      <vt:lpstr>Problem Statement and Motivation</vt:lpstr>
      <vt:lpstr>Objectives</vt:lpstr>
      <vt:lpstr>Abstract</vt:lpstr>
      <vt:lpstr>Introduction and Overview of the Project.</vt:lpstr>
      <vt:lpstr>Literature Survey</vt:lpstr>
      <vt:lpstr>Literature Survey</vt:lpstr>
      <vt:lpstr>Existing Sytem</vt:lpstr>
      <vt:lpstr>Drawback of Existing System</vt:lpstr>
      <vt:lpstr>Proposed System</vt:lpstr>
      <vt:lpstr>System Architecture</vt:lpstr>
      <vt:lpstr>List of modules</vt:lpstr>
      <vt:lpstr>Module1:Data Preprocessing</vt:lpstr>
      <vt:lpstr>Module 1:DFD Diagram </vt:lpstr>
      <vt:lpstr>Module 1:Output Screenshots</vt:lpstr>
      <vt:lpstr>Module 1:Output Screenshots</vt:lpstr>
      <vt:lpstr>       Module 2: Model Training and Prediction  </vt:lpstr>
      <vt:lpstr>Module 2:DFD Diagram </vt:lpstr>
      <vt:lpstr>Module 2:Calculations</vt:lpstr>
      <vt:lpstr>Module 2:Calculations</vt:lpstr>
      <vt:lpstr>Module 2:Calculations</vt:lpstr>
      <vt:lpstr>Module 2:Calculations</vt:lpstr>
      <vt:lpstr>Module 2:Calculations</vt:lpstr>
      <vt:lpstr>Module 2:Calculations</vt:lpstr>
      <vt:lpstr>Module 2:Calculations</vt:lpstr>
      <vt:lpstr>Module 2:Calculations</vt:lpstr>
      <vt:lpstr>Module 2:Calculations</vt:lpstr>
      <vt:lpstr>Module 2:Output Screenshots</vt:lpstr>
      <vt:lpstr>Module 3: Web Application Module </vt:lpstr>
      <vt:lpstr>Module 3:DFD Diagram </vt:lpstr>
      <vt:lpstr>Module 3:Output Screenshots</vt:lpstr>
      <vt:lpstr>Module 3:Output Screenshots</vt:lpstr>
      <vt:lpstr>Module 4: Integration Module</vt:lpstr>
      <vt:lpstr>Module 4:DFD Diagram </vt:lpstr>
      <vt:lpstr>Module 4:Output Screenshots</vt:lpstr>
      <vt:lpstr>RESULTS AND DISCUSSION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Monisha Mohan</cp:lastModifiedBy>
  <cp:revision>18</cp:revision>
  <dcterms:created xsi:type="dcterms:W3CDTF">2023-08-03T04:32:00Z</dcterms:created>
  <dcterms:modified xsi:type="dcterms:W3CDTF">2024-11-22T18:35:36Z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D84E037DBD5F4DA592CAAB3CA6345014_13</vt:lpwstr>
  </property>
  <property fmtid="{D5CDD505-2E9C-101B-9397-08002B2CF9AE}" pid="3" name="KSOProductBuildVer">
    <vt:lpwstr>1033-12.2.0.17545</vt:lpwstr>
  </property>
</Properties>
</file>