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84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46142" y="0"/>
            <a:ext cx="5251715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23053RN02I</dc:creator>
  <dcterms:created xsi:type="dcterms:W3CDTF">2015-05-11T22:30:45Z</dcterms:created>
  <dcterms:modified xsi:type="dcterms:W3CDTF">2024-09-11T04:36:51Z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1d77cf234abc4721a0cb6621281df909</vt:lpwstr>
  </property>
</Properties>
</file>