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147E-7272-26E3-CB1C-C12B5FE3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490121"/>
          </a:xfrm>
        </p:spPr>
        <p:txBody>
          <a:bodyPr/>
          <a:lstStyle/>
          <a:p>
            <a:r>
              <a:rPr lang="en-IN" dirty="0"/>
              <a:t>Python Data Types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5DA03-238A-0C68-5724-DB473CB04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21E-852B-7B8C-2A40-31695235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6914-5591-A419-1947-E8690777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Variables can hold values, and every value has a data-type.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Python is a dynamically typed </a:t>
            </a:r>
            <a:r>
              <a:rPr lang="en-US" sz="3200" dirty="0" err="1"/>
              <a:t>language,hence</a:t>
            </a:r>
            <a:r>
              <a:rPr lang="en-US" sz="3200" dirty="0"/>
              <a:t> we do not need to define the type of the variable while declaring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interpreter implicitly binds the value with its type.</a:t>
            </a:r>
          </a:p>
        </p:txBody>
      </p:sp>
    </p:spTree>
    <p:extLst>
      <p:ext uri="{BB962C8B-B14F-4D97-AF65-F5344CB8AC3E}">
        <p14:creationId xmlns:p14="http://schemas.microsoft.com/office/powerpoint/2010/main" val="20601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FB1-28B3-524A-D725-B9E94BFD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1926C-2004-F939-B57A-8EB579F0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1866106"/>
            <a:ext cx="7334250" cy="3790950"/>
          </a:xfrm>
        </p:spPr>
      </p:pic>
    </p:spTree>
    <p:extLst>
      <p:ext uri="{BB962C8B-B14F-4D97-AF65-F5344CB8AC3E}">
        <p14:creationId xmlns:p14="http://schemas.microsoft.com/office/powerpoint/2010/main" val="36953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E907-EB84-1BCA-8D49-6711669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95B4-141A-E4FE-2454-1487A4D2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Int, or integer, is a whole number, positive or negative, without decimals, of unlimited length.</a:t>
            </a:r>
          </a:p>
          <a:p>
            <a:pPr marL="36900" indent="0">
              <a:buNone/>
            </a:pPr>
            <a:r>
              <a:rPr lang="en-US" dirty="0"/>
              <a:t>x=12</a:t>
            </a:r>
          </a:p>
          <a:p>
            <a:pPr marL="36900" indent="0">
              <a:buNone/>
            </a:pPr>
            <a:r>
              <a:rPr lang="en-US" dirty="0"/>
              <a:t>y=1234567</a:t>
            </a:r>
          </a:p>
          <a:p>
            <a:pPr marL="36900" indent="0">
              <a:buNone/>
            </a:pPr>
            <a:r>
              <a:rPr lang="en-US" dirty="0"/>
              <a:t>z=-4566</a:t>
            </a:r>
          </a:p>
          <a:p>
            <a:pPr marL="36900" indent="0">
              <a:buNone/>
            </a:pPr>
            <a:r>
              <a:rPr lang="en-US" dirty="0"/>
              <a:t>print(x,y,z)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Output:</a:t>
            </a:r>
          </a:p>
          <a:p>
            <a:pPr marL="36900" indent="0">
              <a:buNone/>
            </a:pPr>
            <a:r>
              <a:rPr lang="en-US" dirty="0"/>
              <a:t>12 1234567 -4566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F7B-03B0-A970-0F40-CD99BFA3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7289-6091-010B-9C27-D0EE1439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Float, or "floating point number" is a number, positive or negative, containing one or more decimals.</a:t>
            </a:r>
          </a:p>
          <a:p>
            <a:pPr marL="36900" indent="0">
              <a:buNone/>
            </a:pPr>
            <a:r>
              <a:rPr lang="en-US" dirty="0"/>
              <a:t>Ex:</a:t>
            </a:r>
          </a:p>
          <a:p>
            <a:pPr marL="36900" indent="0">
              <a:buNone/>
            </a:pPr>
            <a:r>
              <a:rPr lang="en-US" dirty="0"/>
              <a:t>x=34.5</a:t>
            </a:r>
          </a:p>
          <a:p>
            <a:pPr marL="36900" indent="0">
              <a:buNone/>
            </a:pPr>
            <a:r>
              <a:rPr lang="en-US" dirty="0"/>
              <a:t>y=12.89076545</a:t>
            </a:r>
          </a:p>
          <a:p>
            <a:pPr marL="36900" indent="0">
              <a:buNone/>
            </a:pPr>
            <a:r>
              <a:rPr lang="en-US" dirty="0"/>
              <a:t>z=-3456.12</a:t>
            </a:r>
          </a:p>
          <a:p>
            <a:pPr marL="36900" indent="0">
              <a:buNone/>
            </a:pPr>
            <a:r>
              <a:rPr lang="en-US" dirty="0"/>
              <a:t>print(x,y,z)</a:t>
            </a:r>
          </a:p>
          <a:p>
            <a:pPr marL="36900" indent="0">
              <a:buNone/>
            </a:pPr>
            <a:r>
              <a:rPr lang="en-US" dirty="0"/>
              <a:t>Output:</a:t>
            </a:r>
          </a:p>
          <a:p>
            <a:pPr marL="36900" indent="0">
              <a:buNone/>
            </a:pPr>
            <a:r>
              <a:rPr lang="en-US" dirty="0"/>
              <a:t>34.5 12.89076545  -3456.12</a:t>
            </a:r>
          </a:p>
        </p:txBody>
      </p:sp>
    </p:spTree>
    <p:extLst>
      <p:ext uri="{BB962C8B-B14F-4D97-AF65-F5344CB8AC3E}">
        <p14:creationId xmlns:p14="http://schemas.microsoft.com/office/powerpoint/2010/main" val="44510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282-CE46-B51E-27EF-07549EDD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C78-555D-66F1-5B21-78EFDF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 Complex number is represented by complex class. It is specified as (real part) + (imaginary part)j. </a:t>
            </a:r>
          </a:p>
          <a:p>
            <a:pPr marL="36900" indent="0">
              <a:buNone/>
            </a:pPr>
            <a:r>
              <a:rPr lang="en-US" dirty="0"/>
              <a:t>For example – 2+3j</a:t>
            </a:r>
          </a:p>
          <a:p>
            <a:pPr marL="36900" indent="0">
              <a:buNone/>
            </a:pPr>
            <a:r>
              <a:rPr lang="en-US" dirty="0"/>
              <a:t>import cmath</a:t>
            </a:r>
          </a:p>
          <a:p>
            <a:pPr marL="36900" indent="0">
              <a:buNone/>
            </a:pPr>
            <a:r>
              <a:rPr lang="en-US" dirty="0" err="1"/>
              <a:t>complexno</a:t>
            </a:r>
            <a:r>
              <a:rPr lang="en-US" dirty="0"/>
              <a:t>=-2+3j</a:t>
            </a:r>
          </a:p>
          <a:p>
            <a:pPr marL="36900" indent="0">
              <a:buNone/>
            </a:pPr>
            <a:r>
              <a:rPr lang="en-US" dirty="0"/>
              <a:t>print(</a:t>
            </a:r>
            <a:r>
              <a:rPr lang="en-US" dirty="0" err="1"/>
              <a:t>complexno.real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/>
              <a:t>print(</a:t>
            </a:r>
            <a:r>
              <a:rPr lang="en-US" dirty="0" err="1"/>
              <a:t>complexno.imag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/>
              <a:t>Output:</a:t>
            </a:r>
          </a:p>
          <a:p>
            <a:pPr marL="36900" indent="0">
              <a:buNone/>
            </a:pPr>
            <a:r>
              <a:rPr lang="en-US" dirty="0"/>
              <a:t>-2.0</a:t>
            </a:r>
          </a:p>
          <a:p>
            <a:pPr marL="36900" indent="0">
              <a:buNone/>
            </a:pPr>
            <a:r>
              <a:rPr lang="en-US" dirty="0"/>
              <a:t>3.0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185-2676-9BDF-C978-49A7DEED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901148"/>
          </a:xfrm>
        </p:spPr>
        <p:txBody>
          <a:bodyPr/>
          <a:lstStyle/>
          <a:p>
            <a:r>
              <a:rPr lang="en-IN" dirty="0"/>
              <a:t>Numeric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F222-EC98-BCDE-DED1-4AC10B69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#Numeric data types</a:t>
            </a:r>
          </a:p>
          <a:p>
            <a:pPr marL="36900" indent="0">
              <a:buNone/>
            </a:pPr>
            <a:r>
              <a:rPr lang="en-IN" dirty="0"/>
              <a:t>a=10</a:t>
            </a:r>
          </a:p>
          <a:p>
            <a:pPr marL="36900" indent="0">
              <a:buNone/>
            </a:pPr>
            <a:r>
              <a:rPr lang="en-IN" dirty="0"/>
              <a:t>print(type(a))</a:t>
            </a:r>
          </a:p>
          <a:p>
            <a:pPr marL="36900" indent="0">
              <a:buNone/>
            </a:pPr>
            <a:r>
              <a:rPr lang="en-IN" dirty="0"/>
              <a:t>b=45.0</a:t>
            </a:r>
          </a:p>
          <a:p>
            <a:pPr marL="36900" indent="0">
              <a:buNone/>
            </a:pPr>
            <a:r>
              <a:rPr lang="en-IN" dirty="0"/>
              <a:t>print(type(b))</a:t>
            </a:r>
          </a:p>
          <a:p>
            <a:pPr marL="36900" indent="0">
              <a:buNone/>
            </a:pPr>
            <a:r>
              <a:rPr lang="en-IN" dirty="0"/>
              <a:t>c=2+4j</a:t>
            </a:r>
          </a:p>
          <a:p>
            <a:pPr marL="36900" indent="0">
              <a:buNone/>
            </a:pPr>
            <a:r>
              <a:rPr lang="en-IN" dirty="0"/>
              <a:t>print(type(c))</a:t>
            </a:r>
          </a:p>
          <a:p>
            <a:pPr marL="36900" indent="0">
              <a:buNone/>
            </a:pPr>
            <a:r>
              <a:rPr lang="en-IN" dirty="0"/>
              <a:t>Output: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6A1BB-DC2F-F3C7-5A30-8DD8241C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43" y="1696150"/>
            <a:ext cx="3706889" cy="346569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Integer  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          Represented by “int”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Float     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           Represented by “float”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Complex 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         Represented by “complex”</a:t>
            </a:r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27708-7A4D-7C1A-13D1-F4EEB0D4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38" y="4227443"/>
            <a:ext cx="3140145" cy="1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1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192</TotalTime>
  <Words>263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Wingdings</vt:lpstr>
      <vt:lpstr>Wingdings 2</vt:lpstr>
      <vt:lpstr>Slate</vt:lpstr>
      <vt:lpstr>Python Data Types</vt:lpstr>
      <vt:lpstr>Python Data Type</vt:lpstr>
      <vt:lpstr>Classification</vt:lpstr>
      <vt:lpstr>Integer</vt:lpstr>
      <vt:lpstr>Float</vt:lpstr>
      <vt:lpstr>Complex</vt:lpstr>
      <vt:lpstr>Numeric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dhineshwaran sugirthalingam</dc:creator>
  <cp:lastModifiedBy>dhineshwaran sugirthalingam</cp:lastModifiedBy>
  <cp:revision>11</cp:revision>
  <dcterms:created xsi:type="dcterms:W3CDTF">2022-12-09T13:23:50Z</dcterms:created>
  <dcterms:modified xsi:type="dcterms:W3CDTF">2022-12-14T16:41:55Z</dcterms:modified>
</cp:coreProperties>
</file>