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142" r:id="rId1"/>
  </p:sldMasterIdLst>
  <p:sldIdLst>
    <p:sldId id="256" r:id="rId2"/>
    <p:sldId id="257" r:id="rId3"/>
    <p:sldId id="262" r:id="rId4"/>
    <p:sldId id="263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854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12/15/2022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91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3556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116230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7516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12/15/2022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3385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12/15/2022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3304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124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096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201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290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12/15/2022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12/15/2022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427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12/15/2022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879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12/15/2022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428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12/15/2022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89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12/15/2022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670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E36636D-D922-432D-A958-524484B5923D}" type="datetimeFigureOut">
              <a:rPr lang="en-US" smtClean="0"/>
              <a:pPr/>
              <a:t>12/15/2022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3901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43" r:id="rId1"/>
    <p:sldLayoutId id="2147484144" r:id="rId2"/>
    <p:sldLayoutId id="2147484145" r:id="rId3"/>
    <p:sldLayoutId id="2147484146" r:id="rId4"/>
    <p:sldLayoutId id="2147484147" r:id="rId5"/>
    <p:sldLayoutId id="2147484148" r:id="rId6"/>
    <p:sldLayoutId id="2147484149" r:id="rId7"/>
    <p:sldLayoutId id="2147484150" r:id="rId8"/>
    <p:sldLayoutId id="2147484151" r:id="rId9"/>
    <p:sldLayoutId id="2147484152" r:id="rId10"/>
    <p:sldLayoutId id="2147484153" r:id="rId11"/>
    <p:sldLayoutId id="2147484154" r:id="rId12"/>
    <p:sldLayoutId id="2147484155" r:id="rId13"/>
    <p:sldLayoutId id="2147484156" r:id="rId14"/>
    <p:sldLayoutId id="2147484157" r:id="rId15"/>
    <p:sldLayoutId id="2147484158" r:id="rId16"/>
    <p:sldLayoutId id="21474841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7C650-B582-CBE2-6F18-6F3A2FC776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96243"/>
            <a:ext cx="9144000" cy="1655762"/>
          </a:xfrm>
        </p:spPr>
        <p:txBody>
          <a:bodyPr/>
          <a:lstStyle/>
          <a:p>
            <a:pPr algn="ctr"/>
            <a:r>
              <a:rPr lang="en-IN" sz="6600" b="1" dirty="0"/>
              <a:t>Python Type Casting</a:t>
            </a:r>
            <a:endParaRPr lang="en-US" sz="66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88D16B-733A-C792-E64F-8B0CCF787D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171" y="3617843"/>
            <a:ext cx="8825658" cy="1292087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In Tamil</a:t>
            </a:r>
          </a:p>
          <a:p>
            <a:pPr algn="ctr"/>
            <a:r>
              <a:rPr lang="en-IN" dirty="0"/>
              <a:t>Lectured By</a:t>
            </a:r>
          </a:p>
          <a:p>
            <a:pPr algn="ctr"/>
            <a:r>
              <a:rPr lang="en-IN" dirty="0"/>
              <a:t>Monisha.S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646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1A576-78F1-35DD-6293-7C41A54B4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9383" y="622852"/>
            <a:ext cx="9601196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0" i="0" dirty="0">
                <a:solidFill>
                  <a:srgbClr val="92D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Type Casting</a:t>
            </a:r>
            <a:r>
              <a:rPr lang="en-US" sz="3200" b="0" i="0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endParaRPr lang="en-US" sz="3200" b="0" i="0" dirty="0">
              <a:solidFill>
                <a:srgbClr val="FFFFF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3200" b="0" i="0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   Type Casting is the method to convert the variable data type into a certain data type in order to the operation required to be performed by users.</a:t>
            </a:r>
          </a:p>
          <a:p>
            <a:pPr marL="0" indent="0">
              <a:buNone/>
            </a:pPr>
            <a:endParaRPr lang="en-US" sz="3200" b="0" i="0" dirty="0">
              <a:solidFill>
                <a:srgbClr val="FFFFF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 fontAlgn="base">
              <a:buNone/>
            </a:pPr>
            <a:r>
              <a:rPr lang="en-US" sz="3200" b="0" i="0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There can be two types of Type Casting in Python 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Implicit Type Casting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Explicit Type Casting</a:t>
            </a:r>
          </a:p>
          <a:p>
            <a:pPr marL="0" indent="0">
              <a:buNone/>
            </a:pPr>
            <a:endParaRPr lang="en-US" sz="4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558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AC0EF-AF5C-498A-C5B3-F7FF19FA8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Type Conversion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DFC64-0E25-ECC8-A5CB-ACF87C9EE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298714"/>
            <a:ext cx="8946541" cy="49496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0" i="0" dirty="0">
                <a:solidFill>
                  <a:srgbClr val="FFFFFF"/>
                </a:solidFill>
                <a:effectLst/>
                <a:latin typeface="urw-din"/>
              </a:rPr>
              <a:t>In this,  methods, Python converts data type into another data type automatically. 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FFFFFF"/>
                </a:solidFill>
                <a:latin typeface="urw-din"/>
              </a:rPr>
              <a:t>For Ex: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FFFFFF"/>
                </a:solidFill>
                <a:latin typeface="urw-din"/>
              </a:rPr>
              <a:t>a=10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FFFFFF"/>
                </a:solidFill>
                <a:latin typeface="urw-din"/>
              </a:rPr>
              <a:t>print(type(a))  </a:t>
            </a:r>
            <a:r>
              <a:rPr lang="en-US" sz="3200" dirty="0">
                <a:solidFill>
                  <a:srgbClr val="FFFFFF"/>
                </a:solidFill>
                <a:latin typeface="urw-din"/>
                <a:sym typeface="Wingdings" panose="05000000000000000000" pitchFamily="2" charset="2"/>
              </a:rPr>
              <a:t> &lt;class “int”&gt;</a:t>
            </a:r>
            <a:endParaRPr lang="en-US" sz="3200" dirty="0">
              <a:solidFill>
                <a:srgbClr val="FFFFFF"/>
              </a:solidFill>
              <a:latin typeface="urw-din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FFFFFF"/>
                </a:solidFill>
                <a:latin typeface="urw-din"/>
              </a:rPr>
              <a:t>x,y=10,20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FFFFFF"/>
                </a:solidFill>
                <a:latin typeface="urw-din"/>
              </a:rPr>
              <a:t>b=</a:t>
            </a:r>
            <a:r>
              <a:rPr lang="en-US" sz="3200" dirty="0" err="1">
                <a:solidFill>
                  <a:srgbClr val="FFFFFF"/>
                </a:solidFill>
                <a:latin typeface="urw-din"/>
              </a:rPr>
              <a:t>x+y</a:t>
            </a:r>
            <a:endParaRPr lang="en-US" sz="3200" dirty="0">
              <a:solidFill>
                <a:srgbClr val="FFFFFF"/>
              </a:solidFill>
              <a:latin typeface="urw-din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FFFFFF"/>
                </a:solidFill>
                <a:latin typeface="urw-din"/>
              </a:rPr>
              <a:t>print(type(b)) </a:t>
            </a:r>
            <a:r>
              <a:rPr lang="en-US" sz="3200" dirty="0">
                <a:solidFill>
                  <a:srgbClr val="FFFFFF"/>
                </a:solidFill>
                <a:latin typeface="urw-din"/>
                <a:sym typeface="Wingdings" panose="05000000000000000000" pitchFamily="2" charset="2"/>
              </a:rPr>
              <a:t>&lt;class “int”&gt;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16933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5B3F0-A850-992A-3576-7BD6F00AD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 Type 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CBC6D-4B06-5101-CFAF-8B1365CDF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192696"/>
            <a:ext cx="8946541" cy="54731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In this method, Python need user involvement to convert the variable data type into certain data type in order to the operation required.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Int()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: Int() function take float or string as an argument and return int type object.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float()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: float() function take int or string as an argument and return float type object.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str()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: str() function take float or int as an argument and return string type object.</a:t>
            </a:r>
          </a:p>
        </p:txBody>
      </p:sp>
    </p:spTree>
    <p:extLst>
      <p:ext uri="{BB962C8B-B14F-4D97-AF65-F5344CB8AC3E}">
        <p14:creationId xmlns:p14="http://schemas.microsoft.com/office/powerpoint/2010/main" val="3534130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55647-78F6-0994-D0EF-23B0A70AD0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1"/>
            <a:ext cx="8825658" cy="2209800"/>
          </a:xfrm>
        </p:spPr>
        <p:txBody>
          <a:bodyPr/>
          <a:lstStyle/>
          <a:p>
            <a:pPr algn="ctr"/>
            <a:r>
              <a:rPr lang="en-IN" sz="6600" dirty="0"/>
              <a:t>Thank You </a:t>
            </a:r>
            <a:r>
              <a:rPr lang="en-IN" sz="6600" dirty="0">
                <a:sym typeface="Wingdings" panose="05000000000000000000" pitchFamily="2" charset="2"/>
              </a:rPr>
              <a:t>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8981670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143</TotalTime>
  <Words>204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Century Gothic</vt:lpstr>
      <vt:lpstr>Times New Roman</vt:lpstr>
      <vt:lpstr>urw-din</vt:lpstr>
      <vt:lpstr>Wingdings 3</vt:lpstr>
      <vt:lpstr>Ion</vt:lpstr>
      <vt:lpstr>Python Type Casting</vt:lpstr>
      <vt:lpstr>PowerPoint Presentation</vt:lpstr>
      <vt:lpstr>Implicit Type Conversion</vt:lpstr>
      <vt:lpstr>Explicit Type Casting</vt:lpstr>
      <vt:lpstr>Thank You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Casting</dc:title>
  <dc:creator>dhineshwaran sugirthalingam</dc:creator>
  <cp:lastModifiedBy>dhineshwaran sugirthalingam</cp:lastModifiedBy>
  <cp:revision>18</cp:revision>
  <dcterms:created xsi:type="dcterms:W3CDTF">2022-12-11T08:25:56Z</dcterms:created>
  <dcterms:modified xsi:type="dcterms:W3CDTF">2022-12-15T13:29:29Z</dcterms:modified>
</cp:coreProperties>
</file>