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0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5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8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93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6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5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4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93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3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1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1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0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0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8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6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1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2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8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5B09-4392-46B5-FA5A-B8081C90E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741796"/>
            <a:ext cx="8825658" cy="2677648"/>
          </a:xfrm>
        </p:spPr>
        <p:txBody>
          <a:bodyPr/>
          <a:lstStyle/>
          <a:p>
            <a:r>
              <a:rPr lang="en-IN" dirty="0"/>
              <a:t>Math Module in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E02DB-FA83-8021-F80B-B5AD3EA2E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946" y="3558179"/>
            <a:ext cx="8825658" cy="110658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dirty="0"/>
              <a:t>In Tamil</a:t>
            </a:r>
          </a:p>
          <a:p>
            <a:pPr algn="ctr"/>
            <a:r>
              <a:rPr lang="en-IN" dirty="0"/>
              <a:t>Lectured By </a:t>
            </a:r>
          </a:p>
          <a:p>
            <a:pPr algn="ctr"/>
            <a:r>
              <a:rPr lang="en-IN" dirty="0"/>
              <a:t>Monisha.S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7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567D-A163-D5AD-57BB-4BDA79AC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ACAE-06D8-D22C-2FD5-559A6C140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974575"/>
            <a:ext cx="8825659" cy="46647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math</a:t>
            </a:r>
          </a:p>
          <a:p>
            <a:pPr marL="0" indent="0">
              <a:buNone/>
            </a:pP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: </a:t>
            </a:r>
            <a:r>
              <a:rPr lang="en-US" sz="33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math.function</a:t>
            </a:r>
            <a:endParaRPr lang="en-US" sz="33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ceil():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Ceil value means the smallest integral value greater than the number 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Ex: x = 5.7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print(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math.ceil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(x))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6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floor():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Floor value means the greatest integral value smaller than the number.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print(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math.floor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(x))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5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8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DF9D-DB0C-D204-88C4-00ACE215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2267-A255-24FF-F9E6-86E3145D0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09335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math.factorial()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It returns the factorial of given parameter</a:t>
            </a:r>
          </a:p>
          <a:p>
            <a:r>
              <a:rPr lang="en-IN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math.gcd</a:t>
            </a:r>
            <a:r>
              <a:rPr lang="en-I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It </a:t>
            </a:r>
            <a:r>
              <a:rPr lang="en-IN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returs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the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greatest common divisor of two numbers passed as the arguments.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math.fabs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returns the absolute value of the number.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93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9932-F0AA-A2EB-2F47-7F81F4DD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Logarithm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B343-7931-725F-304B-C2A445D9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93843"/>
            <a:ext cx="8825659" cy="4585253"/>
          </a:xfrm>
        </p:spPr>
        <p:txBody>
          <a:bodyPr>
            <a:normAutofit/>
          </a:bodyPr>
          <a:lstStyle/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math.log()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function returns the logarithmic value of a with base b.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math.log2() 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function computes value of log a with base 2.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math.log10() 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function computes value of log a with base 10. 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17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7B9A-79B9-7E58-2465-CBE2F36E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EAE5-CE32-704F-CD1E-38A9FD65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73357"/>
            <a:ext cx="8825659" cy="4227443"/>
          </a:xfrm>
        </p:spPr>
        <p:txBody>
          <a:bodyPr>
            <a:normAutofit/>
          </a:bodyPr>
          <a:lstStyle/>
          <a:p>
            <a:r>
              <a:rPr lang="en-IN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math.exp</a:t>
            </a:r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It returns the exponential value of given parameter</a:t>
            </a:r>
          </a:p>
          <a:p>
            <a:r>
              <a:rPr lang="en-IN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math.pow</a:t>
            </a:r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(para1,para2)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It returns the value of power of given value</a:t>
            </a:r>
          </a:p>
          <a:p>
            <a:r>
              <a:rPr lang="en-IN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math.sqrt</a:t>
            </a:r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It returns the square root of given parameter</a:t>
            </a:r>
          </a:p>
          <a:p>
            <a:r>
              <a:rPr lang="en-IN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math.sin</a:t>
            </a:r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It returns the sin value of given parameter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8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D70F-26FF-BEDB-64BA-98066C61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F8D6-279F-482C-0259-C239DB11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6121"/>
            <a:ext cx="8825659" cy="4028661"/>
          </a:xfrm>
        </p:spPr>
        <p:txBody>
          <a:bodyPr>
            <a:normAutofit/>
          </a:bodyPr>
          <a:lstStyle/>
          <a:p>
            <a:r>
              <a:rPr lang="en-IN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math.cos</a:t>
            </a:r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It returns the value of cos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math.tan</a:t>
            </a:r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It returns the value of tan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math.degrees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function is used to convert argument value from radians to degrees.</a:t>
            </a:r>
          </a:p>
          <a:p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math.radians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function is used to convert argument value from degrees to radians.</a:t>
            </a:r>
          </a:p>
        </p:txBody>
      </p:sp>
    </p:spTree>
    <p:extLst>
      <p:ext uri="{BB962C8B-B14F-4D97-AF65-F5344CB8AC3E}">
        <p14:creationId xmlns:p14="http://schemas.microsoft.com/office/powerpoint/2010/main" val="405959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9B34-CC73-CC52-C327-0976B88E6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764" y="1179472"/>
            <a:ext cx="8825658" cy="2677648"/>
          </a:xfrm>
        </p:spPr>
        <p:txBody>
          <a:bodyPr/>
          <a:lstStyle/>
          <a:p>
            <a:pPr algn="ctr"/>
            <a:r>
              <a:rPr lang="en-IN" dirty="0"/>
              <a:t>Thank You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79F6-698C-E5C4-D91F-7DC417561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43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</TotalTime>
  <Words>287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Math Module in Python</vt:lpstr>
      <vt:lpstr>Numeric Functions</vt:lpstr>
      <vt:lpstr>PowerPoint Presentation</vt:lpstr>
      <vt:lpstr>Finding the Logarithm</vt:lpstr>
      <vt:lpstr>PowerPoint Presentation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Module in Python</dc:title>
  <dc:creator>dhineshwaran sugirthalingam</dc:creator>
  <cp:lastModifiedBy>dhineshwaran sugirthalingam</cp:lastModifiedBy>
  <cp:revision>14</cp:revision>
  <dcterms:created xsi:type="dcterms:W3CDTF">2022-12-15T14:11:55Z</dcterms:created>
  <dcterms:modified xsi:type="dcterms:W3CDTF">2022-12-15T16:14:22Z</dcterms:modified>
</cp:coreProperties>
</file>