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7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9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63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27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47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5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3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96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1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0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2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5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4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87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CC1E-2F69-11B9-3FCE-B3153B6E9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359" y="1265209"/>
            <a:ext cx="8825658" cy="1981200"/>
          </a:xfrm>
        </p:spPr>
        <p:txBody>
          <a:bodyPr/>
          <a:lstStyle/>
          <a:p>
            <a:pPr algn="ctr"/>
            <a:r>
              <a:rPr lang="en-IN" sz="6000" dirty="0"/>
              <a:t>Strings On Python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076B4-374E-8396-323A-619F2B308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611591"/>
            <a:ext cx="9440034" cy="146399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 Tamil</a:t>
            </a:r>
          </a:p>
          <a:p>
            <a:pPr algn="ctr"/>
            <a:r>
              <a:rPr lang="en-IN" dirty="0"/>
              <a:t>Lectured By</a:t>
            </a:r>
          </a:p>
          <a:p>
            <a:pPr algn="ctr"/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0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5803-A953-616A-E555-4D65547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String?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2DB4-B0F4-13FB-634A-087A85A09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470"/>
            <a:ext cx="8946541" cy="4909929"/>
          </a:xfrm>
        </p:spPr>
        <p:txBody>
          <a:bodyPr>
            <a:no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 collection of characters called String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python, Strings are arrays of bytes representing Unicode characters.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String is immutable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Of Strings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Monisha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3690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name=‘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Monisha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3690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name=“””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Monisha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”””</a:t>
            </a:r>
          </a:p>
          <a:p>
            <a:pPr marL="3690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name=“”””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Monisha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””””</a:t>
            </a:r>
          </a:p>
          <a:p>
            <a:pPr marL="3690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3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F000-6C93-F5B8-A2C6-16273FE8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Allocation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4912-2B7B-EDFF-DC21-4161D923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209801"/>
            <a:ext cx="8946541" cy="4195481"/>
          </a:xfrm>
        </p:spPr>
        <p:txBody>
          <a:bodyPr>
            <a:noAutofit/>
          </a:bodyPr>
          <a:lstStyle/>
          <a:p>
            <a:pPr marL="494100" indent="-457200">
              <a:buFont typeface="Wingdings" panose="05000000000000000000" pitchFamily="2" charset="2"/>
              <a:buChar char="è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Each Character take 1 byte</a:t>
            </a:r>
          </a:p>
          <a:p>
            <a:pPr marL="369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Ex  : (Memory address should be hexadecimal)</a:t>
            </a:r>
          </a:p>
          <a:p>
            <a:pPr marL="494100" indent="-457200">
              <a:buFont typeface="Wingdings" panose="05000000000000000000" pitchFamily="2" charset="2"/>
              <a:buChar char="è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Suppose memory address start with 1000</a:t>
            </a:r>
          </a:p>
          <a:p>
            <a:pPr marL="494100" indent="-457200">
              <a:buFont typeface="Wingdings" panose="05000000000000000000" pitchFamily="2" charset="2"/>
              <a:buChar char="è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Then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9094C0-6653-DE92-73A5-5F8B046E3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6147"/>
              </p:ext>
            </p:extLst>
          </p:nvPr>
        </p:nvGraphicFramePr>
        <p:xfrm>
          <a:off x="2675767" y="5107086"/>
          <a:ext cx="7634424" cy="8465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0632">
                  <a:extLst>
                    <a:ext uri="{9D8B030D-6E8A-4147-A177-3AD203B41FA5}">
                      <a16:colId xmlns:a16="http://schemas.microsoft.com/office/drawing/2014/main" val="3376642764"/>
                    </a:ext>
                  </a:extLst>
                </a:gridCol>
                <a:gridCol w="1090632">
                  <a:extLst>
                    <a:ext uri="{9D8B030D-6E8A-4147-A177-3AD203B41FA5}">
                      <a16:colId xmlns:a16="http://schemas.microsoft.com/office/drawing/2014/main" val="1071450068"/>
                    </a:ext>
                  </a:extLst>
                </a:gridCol>
                <a:gridCol w="1090632">
                  <a:extLst>
                    <a:ext uri="{9D8B030D-6E8A-4147-A177-3AD203B41FA5}">
                      <a16:colId xmlns:a16="http://schemas.microsoft.com/office/drawing/2014/main" val="2108630884"/>
                    </a:ext>
                  </a:extLst>
                </a:gridCol>
                <a:gridCol w="1090632">
                  <a:extLst>
                    <a:ext uri="{9D8B030D-6E8A-4147-A177-3AD203B41FA5}">
                      <a16:colId xmlns:a16="http://schemas.microsoft.com/office/drawing/2014/main" val="3394538418"/>
                    </a:ext>
                  </a:extLst>
                </a:gridCol>
                <a:gridCol w="1090632">
                  <a:extLst>
                    <a:ext uri="{9D8B030D-6E8A-4147-A177-3AD203B41FA5}">
                      <a16:colId xmlns:a16="http://schemas.microsoft.com/office/drawing/2014/main" val="1608532291"/>
                    </a:ext>
                  </a:extLst>
                </a:gridCol>
                <a:gridCol w="1090632">
                  <a:extLst>
                    <a:ext uri="{9D8B030D-6E8A-4147-A177-3AD203B41FA5}">
                      <a16:colId xmlns:a16="http://schemas.microsoft.com/office/drawing/2014/main" val="2792203410"/>
                    </a:ext>
                  </a:extLst>
                </a:gridCol>
                <a:gridCol w="1090632">
                  <a:extLst>
                    <a:ext uri="{9D8B030D-6E8A-4147-A177-3AD203B41FA5}">
                      <a16:colId xmlns:a16="http://schemas.microsoft.com/office/drawing/2014/main" val="1246716687"/>
                    </a:ext>
                  </a:extLst>
                </a:gridCol>
              </a:tblGrid>
              <a:tr h="4058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1143"/>
                  </a:ext>
                </a:extLst>
              </a:tr>
              <a:tr h="4407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35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99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98A4-D1D9-4DCA-2B6A-F77FADEC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String Slicing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CFCB-D234-7C14-C54F-5FE06E39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974"/>
            <a:ext cx="8946541" cy="549302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Left to Right  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Right to Left 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; name[start : end] or name[start : end : step]</a:t>
            </a:r>
          </a:p>
          <a:p>
            <a:pPr marL="3690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name=“MONISHA’</a:t>
            </a:r>
          </a:p>
          <a:p>
            <a:pPr marL="369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print(name[0])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M            print(name[:])   MONISHA      </a:t>
            </a:r>
          </a:p>
          <a:p>
            <a:pPr marL="3690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print(name[1])  0             print(name[:3]) MON</a:t>
            </a:r>
          </a:p>
          <a:p>
            <a:pPr marL="3690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print(name[-1]) A            print(name[5:]) HA</a:t>
            </a:r>
          </a:p>
          <a:p>
            <a:pPr marL="3690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Print(name[-4])  I             print(name[2:6]) NISH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A9C34-2A63-A580-202F-8A294A94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32" y="1614709"/>
            <a:ext cx="6306063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4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8161-EAF9-1B79-CA91-2F2C2634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29" y="304799"/>
            <a:ext cx="8946541" cy="4711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name           =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Left to Right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Right to Left</a:t>
            </a: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print(name[-1:])      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A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print(name[-7 :])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MONISHA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print(name[-6 : -1])   ONISH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print(name[: : -1])     AHSINOM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print(name[: : 1])      MONISHA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print(name[: : 2])      MNSA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print(name[: : -2])     ASNM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497A0-DD39-45C1-30F1-CF0317E3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632" y="265043"/>
            <a:ext cx="7757839" cy="16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7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5F783-F6A7-B6DE-CC22-0D378735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304800"/>
            <a:ext cx="9220131" cy="6095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String Length</a:t>
            </a: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name=“</a:t>
            </a:r>
            <a:r>
              <a:rPr lang="en-IN" sz="2800" b="1" dirty="0" err="1"/>
              <a:t>monisha</a:t>
            </a:r>
            <a:r>
              <a:rPr lang="en-IN" sz="2800" b="1" dirty="0"/>
              <a:t>”</a:t>
            </a:r>
          </a:p>
          <a:p>
            <a:pPr marL="0" indent="0">
              <a:buNone/>
            </a:pPr>
            <a:r>
              <a:rPr lang="en-IN" sz="2800" b="1" dirty="0"/>
              <a:t>print(len(name)) 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800" b="1" dirty="0"/>
              <a:t>7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</a:rPr>
              <a:t>We can use Membership Operators in String </a:t>
            </a:r>
          </a:p>
          <a:p>
            <a:pPr marL="0" indent="0">
              <a:buNone/>
            </a:pPr>
            <a:r>
              <a:rPr lang="en-IN" sz="2800" b="1" dirty="0"/>
              <a:t>               </a:t>
            </a:r>
            <a:r>
              <a:rPr lang="en-US" sz="2800" b="1" dirty="0"/>
              <a:t>To check if a certain phrase or character is present in a string, we can use the keyword in</a:t>
            </a:r>
          </a:p>
          <a:p>
            <a:pPr marL="0" indent="0">
              <a:buNone/>
            </a:pPr>
            <a:r>
              <a:rPr lang="en-US" sz="2800" b="1" dirty="0"/>
              <a:t>For Example:</a:t>
            </a:r>
          </a:p>
          <a:p>
            <a:pPr marL="0" indent="0">
              <a:buNone/>
            </a:pPr>
            <a:r>
              <a:rPr lang="en-US" sz="2800" b="1" dirty="0"/>
              <a:t>              name=“</a:t>
            </a:r>
            <a:r>
              <a:rPr lang="en-US" sz="2800" b="1" dirty="0" err="1"/>
              <a:t>Monisha</a:t>
            </a:r>
            <a:r>
              <a:rPr lang="en-US" sz="2800" b="1" dirty="0"/>
              <a:t> Sugirthalingam”</a:t>
            </a:r>
          </a:p>
          <a:p>
            <a:pPr marL="0" indent="0">
              <a:buNone/>
            </a:pPr>
            <a:r>
              <a:rPr lang="en-US" sz="2800" b="1" dirty="0"/>
              <a:t>              print(“lingam” in name)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Output: True</a:t>
            </a:r>
            <a:endParaRPr lang="en-IN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811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3C84-8403-784E-E2F2-0C9B9E2F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77" y="2080619"/>
            <a:ext cx="8825657" cy="1915647"/>
          </a:xfrm>
        </p:spPr>
        <p:txBody>
          <a:bodyPr/>
          <a:lstStyle/>
          <a:p>
            <a:pPr algn="ctr"/>
            <a:r>
              <a:rPr lang="en-IN" sz="7200" b="1" dirty="0"/>
              <a:t>Thank You </a:t>
            </a:r>
            <a:r>
              <a:rPr lang="en-IN" sz="7200" b="1" dirty="0">
                <a:sym typeface="Wingdings" panose="05000000000000000000" pitchFamily="2" charset="2"/>
              </a:rPr>
              <a:t></a:t>
            </a:r>
            <a:endParaRPr lang="en-US" sz="7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CCF85-17B1-6A2F-23C8-B2627C8E1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9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324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Strings On Python</vt:lpstr>
      <vt:lpstr>What is String?</vt:lpstr>
      <vt:lpstr>Memory Allocation</vt:lpstr>
      <vt:lpstr>String Slicing 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Concept Part-1</dc:title>
  <dc:creator>dhineshwaran sugirthalingam</dc:creator>
  <cp:lastModifiedBy>dhineshwaran sugirthalingam</cp:lastModifiedBy>
  <cp:revision>26</cp:revision>
  <dcterms:created xsi:type="dcterms:W3CDTF">2022-12-11T08:52:32Z</dcterms:created>
  <dcterms:modified xsi:type="dcterms:W3CDTF">2022-12-15T18:38:28Z</dcterms:modified>
</cp:coreProperties>
</file>