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38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1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60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8540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26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543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38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22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69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2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4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49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8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4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4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27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1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696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  <p:sldLayoutId id="2147483876" r:id="rId16"/>
    <p:sldLayoutId id="21474838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59E93-F2D0-27FA-B760-7CC8A507B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3981" y="2044148"/>
            <a:ext cx="8825658" cy="1547191"/>
          </a:xfrm>
        </p:spPr>
        <p:txBody>
          <a:bodyPr/>
          <a:lstStyle/>
          <a:p>
            <a:pPr algn="ctr"/>
            <a:r>
              <a:rPr lang="en-US" sz="8800" dirty="0"/>
              <a:t>Python Lists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DE63C-EFD2-953B-9412-A4B4F08D7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2520" y="3863010"/>
            <a:ext cx="8825658" cy="1063515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IN" dirty="0"/>
              <a:t>In Tamil</a:t>
            </a:r>
          </a:p>
          <a:p>
            <a:pPr algn="ctr"/>
            <a:r>
              <a:rPr lang="en-IN" dirty="0"/>
              <a:t>Lectured BY</a:t>
            </a:r>
          </a:p>
          <a:p>
            <a:pPr algn="ctr"/>
            <a:r>
              <a:rPr lang="en-IN" dirty="0"/>
              <a:t>MONISHA.S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46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F2B09-007B-C19A-F4E9-E7221436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93693"/>
            <a:ext cx="8073819" cy="2894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87CED-F3D8-FCDD-3F2C-73F7D606A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93693"/>
            <a:ext cx="8946541" cy="6676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 of the List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lists= ["apple", "banana", "cherry"]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List: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Lists are used to store multiple items in a single variable.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For Ex: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A=“Apple”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B=“Banana”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C=“Orange”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List=[“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Apple”,”Banana”,”Orange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”]</a:t>
            </a:r>
          </a:p>
        </p:txBody>
      </p:sp>
    </p:spTree>
    <p:extLst>
      <p:ext uri="{BB962C8B-B14F-4D97-AF65-F5344CB8AC3E}">
        <p14:creationId xmlns:p14="http://schemas.microsoft.com/office/powerpoint/2010/main" val="251388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E033-AEF0-C4F8-DD00-7C5D1414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288303" y="287729"/>
            <a:ext cx="5661924" cy="4571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99AF2-58EA-C0E4-1126-025E49251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77078"/>
            <a:ext cx="8946541" cy="6093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List items are ordered, changeable, and allow duplicate values.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For Ex: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 List=[“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apple”,”banana”,”mango”,”apple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”]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List items can be of any data type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 List=[12,67,90]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 List=[“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pen”,”paper”,”pencil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”]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 List=[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True,False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]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 List=[45.9,89,0,12.78,45.7]              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 List=[“apple”,67,True,78.0]   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67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DF05-9872-37AB-EB9C-2C968BEC3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520" y="1"/>
            <a:ext cx="6072741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2CCC2-5FB3-5EFA-C2D3-23130C0F2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702366"/>
            <a:ext cx="8946541" cy="5546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 :</a:t>
            </a:r>
          </a:p>
          <a:p>
            <a:pPr marL="0" indent="0">
              <a:buNone/>
            </a:pP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List=[45.9,89,0,12.78,45.7] </a:t>
            </a:r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length=</a:t>
            </a:r>
            <a:r>
              <a:rPr lang="en-US" sz="3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len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(List)</a:t>
            </a:r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print(length)    </a:t>
            </a:r>
            <a:r>
              <a:rPr lang="en-US" sz="3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5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Type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print(</a:t>
            </a:r>
            <a:r>
              <a:rPr lang="en-US" sz="3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type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(List))   </a:t>
            </a:r>
            <a:r>
              <a:rPr lang="en-US" sz="3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&lt;class ‘list’&gt;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Creating List :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List=</a:t>
            </a:r>
            <a:r>
              <a:rPr lang="en-US" sz="3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list</a:t>
            </a:r>
            <a:r>
              <a:rPr lang="en-US" sz="36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((“</a:t>
            </a:r>
            <a:r>
              <a:rPr lang="en-US" sz="36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apple”,”banana”,”strawberry</a:t>
            </a:r>
            <a:r>
              <a:rPr lang="en-US" sz="36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”))       </a:t>
            </a:r>
            <a:endParaRPr lang="en-US" sz="36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87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33DDF-2DB9-CE94-A243-36C3A5A8E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026" y="2644431"/>
            <a:ext cx="8825657" cy="1286197"/>
          </a:xfrm>
        </p:spPr>
        <p:txBody>
          <a:bodyPr/>
          <a:lstStyle/>
          <a:p>
            <a:pPr algn="ctr"/>
            <a:r>
              <a:rPr lang="en-IN" sz="7200" dirty="0"/>
              <a:t>Thank You </a:t>
            </a:r>
            <a:r>
              <a:rPr lang="en-IN" sz="7200" dirty="0">
                <a:sym typeface="Wingdings" panose="05000000000000000000" pitchFamily="2" charset="2"/>
              </a:rPr>
              <a:t></a:t>
            </a:r>
            <a:endParaRPr lang="en-US" sz="7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AE652-3CD2-72E3-0E32-2B2E3DE18C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04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196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Python Lists</vt:lpstr>
      <vt:lpstr>PowerPoint Presentation</vt:lpstr>
      <vt:lpstr>PowerPoint Presentation</vt:lpstr>
      <vt:lpstr>PowerPoint Presentation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Lists</dc:title>
  <dc:creator>dhineshwaran sugirthalingam</dc:creator>
  <cp:lastModifiedBy>dhineshwaran sugirthalingam</cp:lastModifiedBy>
  <cp:revision>7</cp:revision>
  <dcterms:created xsi:type="dcterms:W3CDTF">2022-12-17T15:34:10Z</dcterms:created>
  <dcterms:modified xsi:type="dcterms:W3CDTF">2022-12-17T16:00:38Z</dcterms:modified>
</cp:coreProperties>
</file>