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4B5-3ECF-0727-F1A9-08D19B93B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Python Tuple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DC803-9E2F-7C54-8DC9-B9D75D5A9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384478"/>
          </a:xfrm>
        </p:spPr>
        <p:txBody>
          <a:bodyPr>
            <a:normAutofit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DB90-2860-791E-28DB-5F0B3A21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Tuple?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B108-3F4C-E874-F123-87312ACA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06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Tuples are used to store multiple items in a single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Tuple is one of 4 built-in data types in Python used to store collections of data, the other 3 are List, Set, and Dictionary, all with different qualities and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Tuple items are ordered, unchangeable, and allow duplicate values.</a:t>
            </a:r>
          </a:p>
        </p:txBody>
      </p:sp>
    </p:spTree>
    <p:extLst>
      <p:ext uri="{BB962C8B-B14F-4D97-AF65-F5344CB8AC3E}">
        <p14:creationId xmlns:p14="http://schemas.microsoft.com/office/powerpoint/2010/main" val="369605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2133-56B7-74C1-90EB-3E606BF5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463826"/>
            <a:ext cx="5182205" cy="1457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10F2-4A44-9060-4812-9E21CD9F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62608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Tuple items are indexed, the first item has index [0], the second item has index [1]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Tuple items can be of any data type</a:t>
            </a:r>
          </a:p>
          <a:p>
            <a:pPr marL="36900" indent="0">
              <a:buNone/>
            </a:pPr>
            <a:r>
              <a:rPr lang="en-US" sz="3600" dirty="0"/>
              <a:t>Ex:</a:t>
            </a:r>
          </a:p>
          <a:p>
            <a:pPr marL="36900" indent="0">
              <a:buNone/>
            </a:pPr>
            <a:r>
              <a:rPr lang="en-US" sz="3600" dirty="0"/>
              <a:t>     tuple1=(1,2,3,4,5,6)</a:t>
            </a:r>
          </a:p>
          <a:p>
            <a:pPr marL="36900" indent="0">
              <a:buNone/>
            </a:pPr>
            <a:r>
              <a:rPr lang="en-US" sz="3600" dirty="0"/>
              <a:t>     tuple2=(“</a:t>
            </a:r>
            <a:r>
              <a:rPr lang="en-US" sz="3600" dirty="0" err="1"/>
              <a:t>a”,”b”,”c”,”d</a:t>
            </a:r>
            <a:r>
              <a:rPr lang="en-US" sz="3600" dirty="0"/>
              <a:t>”)</a:t>
            </a:r>
          </a:p>
          <a:p>
            <a:pPr marL="36900" indent="0">
              <a:buNone/>
            </a:pPr>
            <a:r>
              <a:rPr lang="en-US" sz="3600" dirty="0"/>
              <a:t>     tuple3=(12.89,45.9,23.0)</a:t>
            </a:r>
          </a:p>
          <a:p>
            <a:pPr marL="36900" indent="0">
              <a:buNone/>
            </a:pPr>
            <a:r>
              <a:rPr lang="en-US" sz="3600" dirty="0"/>
              <a:t>     tuple4=(12,89.0,”apple”,True,False)</a:t>
            </a:r>
          </a:p>
        </p:txBody>
      </p:sp>
    </p:spTree>
    <p:extLst>
      <p:ext uri="{BB962C8B-B14F-4D97-AF65-F5344CB8AC3E}">
        <p14:creationId xmlns:p14="http://schemas.microsoft.com/office/powerpoint/2010/main" val="388242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A31-1840-DD2B-38F6-6B944255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805057" cy="97045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How to create the Tuple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3AE3-CEE6-C3E8-A9FB-F19C38BE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136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/>
              <a:t>tuple1=(45,89,90,12,78)  </a:t>
            </a:r>
            <a:r>
              <a:rPr lang="en-US" sz="3200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Tuple with lot of items</a:t>
            </a:r>
            <a:endParaRPr lang="en-US" sz="32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sz="3200" dirty="0"/>
              <a:t>tuple1=(45,)   </a:t>
            </a:r>
            <a:r>
              <a:rPr lang="en-US" sz="3200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Tuple with one item</a:t>
            </a:r>
            <a:endParaRPr lang="en-US" sz="32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sz="3200" dirty="0"/>
              <a:t>tuple1=()  </a:t>
            </a:r>
            <a:r>
              <a:rPr lang="en-US" sz="3200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Empty Tuple</a:t>
            </a:r>
            <a:endParaRPr lang="en-US" sz="32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Note:</a:t>
            </a:r>
            <a:r>
              <a:rPr lang="en-US" sz="3200" dirty="0"/>
              <a:t> When creating a tuple with only one item, remember to include a comma after the item, otherwise it will not be identified as a tuple.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67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4515-A4AE-1A76-0C5C-EF238628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Thank You </a:t>
            </a:r>
            <a:r>
              <a:rPr lang="en-IN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CFD6-B0D4-6526-9361-2DBE9EDF1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11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201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Wingdings</vt:lpstr>
      <vt:lpstr>Wingdings 2</vt:lpstr>
      <vt:lpstr>Slate</vt:lpstr>
      <vt:lpstr>Python Tuple</vt:lpstr>
      <vt:lpstr>What is Tuple?</vt:lpstr>
      <vt:lpstr>PowerPoint Presentation</vt:lpstr>
      <vt:lpstr>How to create the Tuple ?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Tuple</dc:title>
  <dc:creator>dhineshwaran sugirthalingam</dc:creator>
  <cp:lastModifiedBy>dhineshwaran sugirthalingam</cp:lastModifiedBy>
  <cp:revision>11</cp:revision>
  <dcterms:created xsi:type="dcterms:W3CDTF">2022-12-21T14:20:56Z</dcterms:created>
  <dcterms:modified xsi:type="dcterms:W3CDTF">2022-12-21T17:24:08Z</dcterms:modified>
</cp:coreProperties>
</file>