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62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0586-8DDB-0C17-2754-4038159CE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042" y="1769540"/>
            <a:ext cx="11608905" cy="1828801"/>
          </a:xfrm>
        </p:spPr>
        <p:txBody>
          <a:bodyPr>
            <a:noAutofit/>
          </a:bodyPr>
          <a:lstStyle/>
          <a:p>
            <a:r>
              <a:rPr lang="en-IN" sz="7200" dirty="0"/>
              <a:t>Accessing Items From Tuple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A01F2-7BF7-E93E-1AE9-1B0B9A6F6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423" y="4048913"/>
            <a:ext cx="9440034" cy="1530252"/>
          </a:xfrm>
        </p:spPr>
        <p:txBody>
          <a:bodyPr>
            <a:normAutofit/>
          </a:bodyPr>
          <a:lstStyle/>
          <a:p>
            <a:r>
              <a:rPr lang="en-IN" dirty="0"/>
              <a:t>In Tamil</a:t>
            </a:r>
          </a:p>
          <a:p>
            <a:r>
              <a:rPr lang="en-IN" dirty="0"/>
              <a:t>Lectured By</a:t>
            </a:r>
          </a:p>
          <a:p>
            <a:r>
              <a:rPr lang="en-IN" dirty="0"/>
              <a:t>Monisha.S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5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0E67-C771-3937-EFBE-2614FF90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19270"/>
            <a:ext cx="8243457" cy="111318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How to Access Elements from the Tuple?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85B10-F58E-BD0B-F34E-5D59C6EA7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99930"/>
            <a:ext cx="10353762" cy="5499653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IN" sz="2800" dirty="0"/>
              <a:t>Tuple1=(“Ram”,”Rani”,”</a:t>
            </a:r>
            <a:r>
              <a:rPr lang="en-IN" sz="2800" dirty="0" err="1"/>
              <a:t>Kani</a:t>
            </a:r>
            <a:r>
              <a:rPr lang="en-IN" sz="2800" dirty="0"/>
              <a:t>”,”Ramya”,”</a:t>
            </a:r>
            <a:r>
              <a:rPr lang="en-IN" sz="2800" dirty="0" err="1"/>
              <a:t>Jelin</a:t>
            </a:r>
            <a:r>
              <a:rPr lang="en-IN" sz="2800" dirty="0"/>
              <a:t>”,”Raja”,”</a:t>
            </a:r>
            <a:r>
              <a:rPr lang="en-IN" sz="2800" dirty="0" err="1"/>
              <a:t>Pavi</a:t>
            </a:r>
            <a:r>
              <a:rPr lang="en-IN" sz="2800" dirty="0"/>
              <a:t>”,”Deepa”)</a:t>
            </a:r>
          </a:p>
          <a:p>
            <a:pPr marL="36900" indent="0">
              <a:buNone/>
            </a:pPr>
            <a:endParaRPr lang="en-IN" sz="2800" dirty="0"/>
          </a:p>
          <a:p>
            <a:pPr marL="36900" indent="0">
              <a:buNone/>
            </a:pPr>
            <a:endParaRPr lang="en-IN" sz="2800" dirty="0"/>
          </a:p>
          <a:p>
            <a:pPr marL="36900" indent="0">
              <a:buNone/>
            </a:pPr>
            <a:endParaRPr lang="en-IN" sz="2800" dirty="0"/>
          </a:p>
          <a:p>
            <a:pPr marL="3690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Syntax :  </a:t>
            </a:r>
            <a:r>
              <a:rPr lang="en-IN" sz="2800" dirty="0"/>
              <a:t>1.tuple[index]</a:t>
            </a:r>
          </a:p>
          <a:p>
            <a:pPr marL="36900" indent="0">
              <a:buNone/>
            </a:pPr>
            <a:r>
              <a:rPr lang="en-IN" sz="2800" dirty="0"/>
              <a:t>                2.tuple[start : end :step]</a:t>
            </a:r>
          </a:p>
          <a:p>
            <a:pPr marL="36900" indent="0">
              <a:buNone/>
            </a:pPr>
            <a:r>
              <a:rPr lang="en-IN" sz="2800" dirty="0"/>
              <a:t>  start </a:t>
            </a:r>
            <a:r>
              <a:rPr lang="en-IN" sz="2800" dirty="0">
                <a:sym typeface="Wingdings" panose="05000000000000000000" pitchFamily="2" charset="2"/>
              </a:rPr>
              <a:t> Starting index (default 0)</a:t>
            </a:r>
          </a:p>
          <a:p>
            <a:pPr marL="36900" indent="0">
              <a:buNone/>
            </a:pPr>
            <a:r>
              <a:rPr lang="en-IN" sz="2800" dirty="0"/>
              <a:t>  end  </a:t>
            </a:r>
            <a:r>
              <a:rPr lang="en-IN" sz="2800" dirty="0">
                <a:sym typeface="Wingdings" panose="05000000000000000000" pitchFamily="2" charset="2"/>
              </a:rPr>
              <a:t> Ending index   (default  len)</a:t>
            </a:r>
          </a:p>
          <a:p>
            <a:pPr marL="36900" indent="0">
              <a:buNone/>
            </a:pPr>
            <a:r>
              <a:rPr lang="en-IN" sz="2800" dirty="0"/>
              <a:t>  Step </a:t>
            </a:r>
            <a:r>
              <a:rPr lang="en-IN" sz="2800" dirty="0">
                <a:sym typeface="Wingdings" panose="05000000000000000000" pitchFamily="2" charset="2"/>
              </a:rPr>
              <a:t>  (Optional) distance </a:t>
            </a:r>
            <a:r>
              <a:rPr lang="en-IN" sz="2800">
                <a:sym typeface="Wingdings" panose="05000000000000000000" pitchFamily="2" charset="2"/>
              </a:rPr>
              <a:t>between two items</a:t>
            </a:r>
            <a:endParaRPr lang="en-IN" sz="2800" dirty="0"/>
          </a:p>
          <a:p>
            <a:pPr marL="36900" indent="0">
              <a:buNone/>
            </a:pPr>
            <a:r>
              <a:rPr lang="en-IN" sz="2800" dirty="0"/>
              <a:t>                    </a:t>
            </a:r>
          </a:p>
          <a:p>
            <a:endParaRPr lang="en-IN" sz="28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9A6AD-717E-91B3-68A3-E597196B6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21" y="2307328"/>
            <a:ext cx="72675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C6B8-E9A6-BF0F-2A43-9E7B8696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2035"/>
            <a:ext cx="10353762" cy="13680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0B438-8206-08B2-D886-E188FC090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1351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IN" sz="3200" dirty="0"/>
          </a:p>
          <a:p>
            <a:pPr marL="36900" indent="0">
              <a:buNone/>
            </a:pPr>
            <a:endParaRPr lang="en-IN" sz="3200" dirty="0"/>
          </a:p>
          <a:p>
            <a:pPr marL="36900" indent="0">
              <a:buNone/>
            </a:pPr>
            <a:r>
              <a:rPr lang="en-IN" sz="3200" dirty="0"/>
              <a:t>1.print(tuple1[2]) </a:t>
            </a:r>
            <a:r>
              <a:rPr lang="en-IN" sz="3200" dirty="0">
                <a:sym typeface="Wingdings" panose="05000000000000000000" pitchFamily="2" charset="2"/>
              </a:rPr>
              <a:t> </a:t>
            </a:r>
            <a:r>
              <a:rPr lang="en-IN" sz="3200" dirty="0" err="1">
                <a:sym typeface="Wingdings" panose="05000000000000000000" pitchFamily="2" charset="2"/>
              </a:rPr>
              <a:t>Kani</a:t>
            </a:r>
            <a:endParaRPr lang="en-IN" sz="3200" dirty="0">
              <a:sym typeface="Wingdings" panose="05000000000000000000" pitchFamily="2" charset="2"/>
            </a:endParaRPr>
          </a:p>
          <a:p>
            <a:pPr marL="36900" indent="0">
              <a:buNone/>
            </a:pPr>
            <a:r>
              <a:rPr lang="en-IN" sz="3200" dirty="0">
                <a:sym typeface="Wingdings" panose="05000000000000000000" pitchFamily="2" charset="2"/>
              </a:rPr>
              <a:t>2.print(tuple1[-3])   Raja</a:t>
            </a:r>
          </a:p>
          <a:p>
            <a:pPr marL="36900" indent="0">
              <a:buNone/>
            </a:pPr>
            <a:r>
              <a:rPr lang="en-IN" sz="3200" dirty="0">
                <a:sym typeface="Wingdings" panose="05000000000000000000" pitchFamily="2" charset="2"/>
              </a:rPr>
              <a:t>3.print(tuple1[1:4])   (“Rani”,”</a:t>
            </a:r>
            <a:r>
              <a:rPr lang="en-IN" sz="3200" dirty="0" err="1">
                <a:sym typeface="Wingdings" panose="05000000000000000000" pitchFamily="2" charset="2"/>
              </a:rPr>
              <a:t>Kani</a:t>
            </a:r>
            <a:r>
              <a:rPr lang="en-IN" sz="3200" dirty="0">
                <a:sym typeface="Wingdings" panose="05000000000000000000" pitchFamily="2" charset="2"/>
              </a:rPr>
              <a:t>”,”Ramya”)</a:t>
            </a:r>
          </a:p>
          <a:p>
            <a:pPr marL="36900" indent="0">
              <a:buNone/>
            </a:pPr>
            <a:r>
              <a:rPr lang="en-IN" sz="3200" dirty="0">
                <a:sym typeface="Wingdings" panose="05000000000000000000" pitchFamily="2" charset="2"/>
              </a:rPr>
              <a:t>4.print(tuple1[-7:-4])  (“Rani”,”</a:t>
            </a:r>
            <a:r>
              <a:rPr lang="en-IN" sz="3200" dirty="0" err="1">
                <a:sym typeface="Wingdings" panose="05000000000000000000" pitchFamily="2" charset="2"/>
              </a:rPr>
              <a:t>Kani</a:t>
            </a:r>
            <a:r>
              <a:rPr lang="en-IN" sz="3200" dirty="0">
                <a:sym typeface="Wingdings" panose="05000000000000000000" pitchFamily="2" charset="2"/>
              </a:rPr>
              <a:t>”,”Ramya”)</a:t>
            </a:r>
            <a:endParaRPr lang="en-IN" sz="3200" dirty="0"/>
          </a:p>
          <a:p>
            <a:pPr marL="36900" indent="0">
              <a:buNone/>
            </a:pPr>
            <a:r>
              <a:rPr lang="en-IN" sz="3200" dirty="0"/>
              <a:t>5.print(tuple1[1:4:2]) </a:t>
            </a:r>
            <a:r>
              <a:rPr lang="en-IN" sz="3200" dirty="0">
                <a:sym typeface="Wingdings" panose="05000000000000000000" pitchFamily="2" charset="2"/>
              </a:rPr>
              <a:t> (“</a:t>
            </a:r>
            <a:r>
              <a:rPr lang="en-IN" sz="3200" dirty="0" err="1">
                <a:sym typeface="Wingdings" panose="05000000000000000000" pitchFamily="2" charset="2"/>
              </a:rPr>
              <a:t>Rani”,”Ramya</a:t>
            </a:r>
            <a:r>
              <a:rPr lang="en-IN" sz="3200" dirty="0">
                <a:sym typeface="Wingdings" panose="05000000000000000000" pitchFamily="2" charset="2"/>
              </a:rPr>
              <a:t>”)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E14C8A-4E92-6D32-8D8C-D775AF2CB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732449"/>
            <a:ext cx="72675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C04F-F9BE-0947-5032-BCB6F415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13795" y="563881"/>
            <a:ext cx="710377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9F58A-A743-3BEB-5BA0-089817BA7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291" y="788504"/>
            <a:ext cx="10353762" cy="613575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IN" sz="3200" dirty="0"/>
          </a:p>
          <a:p>
            <a:pPr marL="36900" indent="0">
              <a:buNone/>
            </a:pPr>
            <a:endParaRPr lang="en-IN" sz="3200" dirty="0"/>
          </a:p>
          <a:p>
            <a:pPr marL="36900" indent="0">
              <a:buNone/>
            </a:pPr>
            <a:endParaRPr lang="en-IN" sz="3200" dirty="0">
              <a:sym typeface="Wingdings" panose="05000000000000000000" pitchFamily="2" charset="2"/>
            </a:endParaRPr>
          </a:p>
          <a:p>
            <a:pPr marL="36900" indent="0">
              <a:buNone/>
            </a:pPr>
            <a:r>
              <a:rPr lang="en-IN" sz="3200" dirty="0">
                <a:sym typeface="Wingdings" panose="05000000000000000000" pitchFamily="2" charset="2"/>
              </a:rPr>
              <a:t>6.print(tuple1[-1:-4:-2])  (“</a:t>
            </a:r>
            <a:r>
              <a:rPr lang="en-IN" sz="3200" dirty="0" err="1">
                <a:sym typeface="Wingdings" panose="05000000000000000000" pitchFamily="2" charset="2"/>
              </a:rPr>
              <a:t>Deepa”,”Raja</a:t>
            </a:r>
            <a:r>
              <a:rPr lang="en-IN" sz="3200" dirty="0">
                <a:sym typeface="Wingdings" panose="05000000000000000000" pitchFamily="2" charset="2"/>
              </a:rPr>
              <a:t>”)</a:t>
            </a:r>
          </a:p>
          <a:p>
            <a:pPr marL="36900" indent="0">
              <a:buNone/>
            </a:pPr>
            <a:r>
              <a:rPr lang="en-IN" sz="3200" dirty="0">
                <a:sym typeface="Wingdings" panose="05000000000000000000" pitchFamily="2" charset="2"/>
              </a:rPr>
              <a:t>7.print(tuple1[:4]) (“Ram”,”Rani”,”</a:t>
            </a:r>
            <a:r>
              <a:rPr lang="en-IN" sz="3200" dirty="0" err="1">
                <a:sym typeface="Wingdings" panose="05000000000000000000" pitchFamily="2" charset="2"/>
              </a:rPr>
              <a:t>Kani</a:t>
            </a:r>
            <a:r>
              <a:rPr lang="en-IN" sz="3200" dirty="0">
                <a:sym typeface="Wingdings" panose="05000000000000000000" pitchFamily="2" charset="2"/>
              </a:rPr>
              <a:t>”,”Ramya”)</a:t>
            </a:r>
          </a:p>
          <a:p>
            <a:pPr marL="36900" indent="0">
              <a:buNone/>
            </a:pPr>
            <a:r>
              <a:rPr lang="en-IN" sz="3200" dirty="0">
                <a:sym typeface="Wingdings" panose="05000000000000000000" pitchFamily="2" charset="2"/>
              </a:rPr>
              <a:t>8.print(tuple1[2:]) (“</a:t>
            </a:r>
            <a:r>
              <a:rPr lang="en-IN" sz="3200" dirty="0" err="1">
                <a:sym typeface="Wingdings" panose="05000000000000000000" pitchFamily="2" charset="2"/>
              </a:rPr>
              <a:t>Kani</a:t>
            </a:r>
            <a:r>
              <a:rPr lang="en-IN" sz="3200" dirty="0">
                <a:sym typeface="Wingdings" panose="05000000000000000000" pitchFamily="2" charset="2"/>
              </a:rPr>
              <a:t>”,”Ramya”,”</a:t>
            </a:r>
            <a:r>
              <a:rPr lang="en-IN" sz="3200" dirty="0" err="1">
                <a:sym typeface="Wingdings" panose="05000000000000000000" pitchFamily="2" charset="2"/>
              </a:rPr>
              <a:t>Jelin</a:t>
            </a:r>
            <a:r>
              <a:rPr lang="en-IN" sz="3200" dirty="0">
                <a:sym typeface="Wingdings" panose="05000000000000000000" pitchFamily="2" charset="2"/>
              </a:rPr>
              <a:t>’,”Raja”,”</a:t>
            </a:r>
            <a:r>
              <a:rPr lang="en-IN" sz="3200" dirty="0" err="1">
                <a:sym typeface="Wingdings" panose="05000000000000000000" pitchFamily="2" charset="2"/>
              </a:rPr>
              <a:t>Pavi</a:t>
            </a:r>
            <a:r>
              <a:rPr lang="en-IN" sz="3200" dirty="0">
                <a:sym typeface="Wingdings" panose="05000000000000000000" pitchFamily="2" charset="2"/>
              </a:rPr>
              <a:t>”,”Deepa”)</a:t>
            </a:r>
          </a:p>
          <a:p>
            <a:pPr marL="36900" indent="0">
              <a:buNone/>
            </a:pPr>
            <a:r>
              <a:rPr lang="en-IN" sz="3200" dirty="0">
                <a:sym typeface="Wingdings" panose="05000000000000000000" pitchFamily="2" charset="2"/>
              </a:rPr>
              <a:t>9.print(tuple1[:])  (“Ram”,”Rani”,“</a:t>
            </a:r>
            <a:r>
              <a:rPr lang="en-IN" sz="3200" dirty="0" err="1">
                <a:sym typeface="Wingdings" panose="05000000000000000000" pitchFamily="2" charset="2"/>
              </a:rPr>
              <a:t>Kani</a:t>
            </a:r>
            <a:r>
              <a:rPr lang="en-IN" sz="3200" dirty="0">
                <a:sym typeface="Wingdings" panose="05000000000000000000" pitchFamily="2" charset="2"/>
              </a:rPr>
              <a:t>”,”Ramya”,”</a:t>
            </a:r>
            <a:r>
              <a:rPr lang="en-IN" sz="3200" dirty="0" err="1">
                <a:sym typeface="Wingdings" panose="05000000000000000000" pitchFamily="2" charset="2"/>
              </a:rPr>
              <a:t>Jelin</a:t>
            </a:r>
            <a:r>
              <a:rPr lang="en-IN" sz="3200" dirty="0">
                <a:sym typeface="Wingdings" panose="05000000000000000000" pitchFamily="2" charset="2"/>
              </a:rPr>
              <a:t>’,”Raja”,”</a:t>
            </a:r>
            <a:r>
              <a:rPr lang="en-IN" sz="3200" dirty="0" err="1">
                <a:sym typeface="Wingdings" panose="05000000000000000000" pitchFamily="2" charset="2"/>
              </a:rPr>
              <a:t>Pavi</a:t>
            </a:r>
            <a:r>
              <a:rPr lang="en-IN" sz="3200" dirty="0">
                <a:sym typeface="Wingdings" panose="05000000000000000000" pitchFamily="2" charset="2"/>
              </a:rPr>
              <a:t>”,”Deepa”)</a:t>
            </a:r>
          </a:p>
          <a:p>
            <a:pPr marL="36900" indent="0">
              <a:buNone/>
            </a:pPr>
            <a:endParaRPr lang="en-IN" sz="3200" dirty="0">
              <a:sym typeface="Wingdings" panose="05000000000000000000" pitchFamily="2" charset="2"/>
            </a:endParaRPr>
          </a:p>
          <a:p>
            <a:pPr marL="36900" indent="0">
              <a:buNone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BFF70-235C-15CC-A895-0D01495D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790" y="1152938"/>
            <a:ext cx="72675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8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F725-EEB6-D3A5-83CD-11E0BD61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800" dirty="0"/>
              <a:t>Thank You </a:t>
            </a:r>
            <a:r>
              <a:rPr lang="en-IN" sz="8800" dirty="0">
                <a:sym typeface="Wingdings" panose="05000000000000000000" pitchFamily="2" charset="2"/>
              </a:rPr>
              <a:t></a:t>
            </a:r>
            <a:endParaRPr lang="en-US" sz="8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98054-506C-D0FA-7EAE-8D4F0FB7B4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06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27</TotalTime>
  <Words>230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</vt:lpstr>
      <vt:lpstr>Accessing Items From Tuple</vt:lpstr>
      <vt:lpstr>How to Access Elements from the Tuple?</vt:lpstr>
      <vt:lpstr>PowerPoint Presentation</vt:lpstr>
      <vt:lpstr>PowerPoint Presentation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Items From Tuple</dc:title>
  <dc:creator>dhineshwaran sugirthalingam</dc:creator>
  <cp:lastModifiedBy>dhineshwaran sugirthalingam</cp:lastModifiedBy>
  <cp:revision>6</cp:revision>
  <dcterms:created xsi:type="dcterms:W3CDTF">2022-12-21T17:18:39Z</dcterms:created>
  <dcterms:modified xsi:type="dcterms:W3CDTF">2022-12-21T18:13:28Z</dcterms:modified>
</cp:coreProperties>
</file>