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D5BC-6BE2-95CE-B963-81E9FB0AF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539" y="1192696"/>
            <a:ext cx="11383618" cy="2405645"/>
          </a:xfrm>
        </p:spPr>
        <p:txBody>
          <a:bodyPr>
            <a:normAutofit/>
          </a:bodyPr>
          <a:lstStyle/>
          <a:p>
            <a:r>
              <a:rPr lang="en-IN" sz="7200" dirty="0"/>
              <a:t>Add and Delete Items from Tuple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72AC3-47AA-2A61-F9CD-1EC9C7214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In Tamil</a:t>
            </a:r>
          </a:p>
          <a:p>
            <a:r>
              <a:rPr lang="en-IN" dirty="0"/>
              <a:t>Lectured By</a:t>
            </a:r>
          </a:p>
          <a:p>
            <a:r>
              <a:rPr lang="en-IN" dirty="0"/>
              <a:t>Monisha.S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4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95A0-4F4D-D559-7716-7F676F23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6957996" cy="970450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Can we insert items to Tuple ?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644E-90B8-C7F4-9B51-7DE6936FD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5388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4000" dirty="0"/>
              <a:t>             Tuples are unchangeable, meaning that you cannot change, add, or remove items once the tuple is created.</a:t>
            </a:r>
          </a:p>
          <a:p>
            <a:pPr marL="36900" indent="0">
              <a:buNone/>
            </a:pPr>
            <a:r>
              <a:rPr lang="en-US" sz="4000" dirty="0"/>
              <a:t>              1. Convert the tuple into a list to be able to change it</a:t>
            </a:r>
          </a:p>
          <a:p>
            <a:pPr marL="36900" indent="0">
              <a:buNone/>
            </a:pPr>
            <a:r>
              <a:rPr lang="en-US" sz="4000" dirty="0"/>
              <a:t>              2. Add tuple to a tuple.</a:t>
            </a:r>
          </a:p>
        </p:txBody>
      </p:sp>
    </p:spTree>
    <p:extLst>
      <p:ext uri="{BB962C8B-B14F-4D97-AF65-F5344CB8AC3E}">
        <p14:creationId xmlns:p14="http://schemas.microsoft.com/office/powerpoint/2010/main" val="192828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523F-59C4-C204-DB9E-D8A10DE7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95" y="477078"/>
            <a:ext cx="7183283" cy="13252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98AF-F87A-EF07-EB73-1BDE34DBD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28261"/>
            <a:ext cx="10353762" cy="6029739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2800" dirty="0">
                <a:solidFill>
                  <a:srgbClr val="FFFF00"/>
                </a:solidFill>
              </a:rPr>
              <a:t>For Example :</a:t>
            </a:r>
          </a:p>
          <a:p>
            <a:pPr marL="36900" indent="0">
              <a:buNone/>
            </a:pPr>
            <a:r>
              <a:rPr lang="en-IN" sz="2800" dirty="0"/>
              <a:t>tuple1=(“</a:t>
            </a:r>
            <a:r>
              <a:rPr lang="en-IN" sz="2800" dirty="0" err="1"/>
              <a:t>apple”,”banana”,”orange</a:t>
            </a:r>
            <a:r>
              <a:rPr lang="en-IN" sz="2800" dirty="0"/>
              <a:t>”)</a:t>
            </a:r>
          </a:p>
          <a:p>
            <a:pPr marL="36900" indent="0">
              <a:buNone/>
            </a:pPr>
            <a:r>
              <a:rPr lang="en-IN" sz="2800" dirty="0"/>
              <a:t>tuple2=(“</a:t>
            </a:r>
            <a:r>
              <a:rPr lang="en-IN" sz="2800" dirty="0" err="1"/>
              <a:t>strawberry”,”mango</a:t>
            </a:r>
            <a:r>
              <a:rPr lang="en-IN" sz="2800" dirty="0"/>
              <a:t>”)</a:t>
            </a:r>
          </a:p>
          <a:p>
            <a:pPr marL="36900" indent="0">
              <a:buNone/>
            </a:pPr>
            <a:r>
              <a:rPr lang="en-IN" sz="2800" dirty="0"/>
              <a:t>tuple1=</a:t>
            </a:r>
            <a:r>
              <a:rPr lang="en-IN" sz="2800" dirty="0">
                <a:solidFill>
                  <a:srgbClr val="C00000"/>
                </a:solidFill>
              </a:rPr>
              <a:t>list</a:t>
            </a:r>
            <a:r>
              <a:rPr lang="en-IN" sz="2800" dirty="0"/>
              <a:t>(tuple1)</a:t>
            </a:r>
          </a:p>
          <a:p>
            <a:pPr marL="36900" indent="0">
              <a:buNone/>
            </a:pPr>
            <a:r>
              <a:rPr lang="en-IN" sz="2800" dirty="0"/>
              <a:t>tuple1.append(“blackberry”)</a:t>
            </a:r>
          </a:p>
          <a:p>
            <a:pPr marL="36900" indent="0">
              <a:buNone/>
            </a:pPr>
            <a:r>
              <a:rPr lang="en-IN" sz="2800" dirty="0"/>
              <a:t>tuple1=</a:t>
            </a:r>
            <a:r>
              <a:rPr lang="en-IN" sz="2800" dirty="0">
                <a:solidFill>
                  <a:srgbClr val="C00000"/>
                </a:solidFill>
              </a:rPr>
              <a:t>tuple</a:t>
            </a:r>
            <a:r>
              <a:rPr lang="en-IN" sz="2800" dirty="0"/>
              <a:t>(tuple1)</a:t>
            </a:r>
          </a:p>
          <a:p>
            <a:pPr marL="36900" indent="0">
              <a:buNone/>
            </a:pPr>
            <a:r>
              <a:rPr lang="en-IN" sz="2800" dirty="0"/>
              <a:t>Print(tuple1)     </a:t>
            </a:r>
            <a:r>
              <a:rPr lang="en-IN" sz="2800" dirty="0">
                <a:sym typeface="Wingdings" panose="05000000000000000000" pitchFamily="2" charset="2"/>
              </a:rPr>
              <a:t> </a:t>
            </a:r>
            <a:r>
              <a:rPr lang="en-IN" sz="2800" dirty="0">
                <a:solidFill>
                  <a:srgbClr val="FFFF00"/>
                </a:solidFill>
                <a:sym typeface="Wingdings" panose="05000000000000000000" pitchFamily="2" charset="2"/>
              </a:rPr>
              <a:t>(“</a:t>
            </a:r>
            <a:r>
              <a:rPr lang="en-IN" sz="2800" dirty="0" err="1">
                <a:solidFill>
                  <a:srgbClr val="FFFF00"/>
                </a:solidFill>
                <a:sym typeface="Wingdings" panose="05000000000000000000" pitchFamily="2" charset="2"/>
              </a:rPr>
              <a:t>apple”,”banana”,”orange”,”blackberry</a:t>
            </a:r>
            <a:r>
              <a:rPr lang="en-IN" sz="2800" dirty="0">
                <a:solidFill>
                  <a:srgbClr val="FFFF00"/>
                </a:solidFill>
                <a:sym typeface="Wingdings" panose="05000000000000000000" pitchFamily="2" charset="2"/>
              </a:rPr>
              <a:t>”)</a:t>
            </a:r>
          </a:p>
          <a:p>
            <a:pPr marL="36900" indent="0">
              <a:buNone/>
            </a:pPr>
            <a:r>
              <a:rPr lang="en-IN" sz="2800" dirty="0">
                <a:sym typeface="Wingdings" panose="05000000000000000000" pitchFamily="2" charset="2"/>
              </a:rPr>
              <a:t>tuple1=tuple1+tuple2</a:t>
            </a:r>
          </a:p>
          <a:p>
            <a:pPr marL="36900" indent="0">
              <a:buNone/>
            </a:pPr>
            <a:r>
              <a:rPr lang="en-IN" sz="2800" dirty="0">
                <a:sym typeface="Wingdings" panose="05000000000000000000" pitchFamily="2" charset="2"/>
              </a:rPr>
              <a:t>print(tuple1)      </a:t>
            </a:r>
            <a:r>
              <a:rPr lang="en-IN" sz="2800" dirty="0">
                <a:solidFill>
                  <a:srgbClr val="FFFF00"/>
                </a:solidFill>
                <a:sym typeface="Wingdings" panose="05000000000000000000" pitchFamily="2" charset="2"/>
              </a:rPr>
              <a:t>(“</a:t>
            </a:r>
            <a:r>
              <a:rPr lang="en-IN" sz="2800" dirty="0" err="1">
                <a:solidFill>
                  <a:srgbClr val="FFFF00"/>
                </a:solidFill>
                <a:sym typeface="Wingdings" panose="05000000000000000000" pitchFamily="2" charset="2"/>
              </a:rPr>
              <a:t>apple”,”banana”,”orange”,”blackberry”,”strawberry”,”mango</a:t>
            </a:r>
            <a:r>
              <a:rPr lang="en-IN" sz="2800" dirty="0">
                <a:solidFill>
                  <a:srgbClr val="FFFF00"/>
                </a:solidFill>
                <a:sym typeface="Wingdings" panose="05000000000000000000" pitchFamily="2" charset="2"/>
              </a:rPr>
              <a:t>”)</a:t>
            </a:r>
            <a:endParaRPr lang="en-IN" sz="2800" dirty="0">
              <a:solidFill>
                <a:srgbClr val="FFFF00"/>
              </a:solidFill>
            </a:endParaRPr>
          </a:p>
          <a:p>
            <a:pPr marL="36900" indent="0">
              <a:buNone/>
            </a:pPr>
            <a:endParaRPr lang="en-IN" sz="2800" dirty="0">
              <a:solidFill>
                <a:srgbClr val="FFFF00"/>
              </a:solidFill>
            </a:endParaRPr>
          </a:p>
          <a:p>
            <a:pPr marL="3690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411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D6D2-6DE7-FBEE-D18B-85F06AE3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517" y="0"/>
            <a:ext cx="10353762" cy="970450"/>
          </a:xfrm>
        </p:spPr>
        <p:txBody>
          <a:bodyPr/>
          <a:lstStyle/>
          <a:p>
            <a:r>
              <a:rPr lang="en-IN" dirty="0"/>
              <a:t>Delete Items from Tuple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AC644-95F8-B56C-438A-020379CBE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21" y="970450"/>
            <a:ext cx="10353762" cy="588755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remove()  </a:t>
            </a:r>
            <a:r>
              <a:rPr lang="en-IN" sz="2800" dirty="0">
                <a:sym typeface="Wingdings" panose="05000000000000000000" pitchFamily="2" charset="2"/>
              </a:rPr>
              <a:t> remove the specified item from the tuple</a:t>
            </a:r>
          </a:p>
          <a:p>
            <a:pPr marL="36900" indent="0">
              <a:buNone/>
            </a:pPr>
            <a:r>
              <a:rPr lang="en-IN" sz="2800" dirty="0">
                <a:sym typeface="Wingdings" panose="05000000000000000000" pitchFamily="2" charset="2"/>
              </a:rPr>
              <a:t>Syntax  :</a:t>
            </a:r>
          </a:p>
          <a:p>
            <a:pPr marL="36900" indent="0">
              <a:buNone/>
            </a:pPr>
            <a:r>
              <a:rPr lang="en-IN" sz="2800" dirty="0">
                <a:sym typeface="Wingdings" panose="05000000000000000000" pitchFamily="2" charset="2"/>
              </a:rPr>
              <a:t>             </a:t>
            </a:r>
            <a:r>
              <a:rPr lang="en-IN" sz="2800" dirty="0" err="1">
                <a:sym typeface="Wingdings" panose="05000000000000000000" pitchFamily="2" charset="2"/>
              </a:rPr>
              <a:t>tuple.remove</a:t>
            </a:r>
            <a:r>
              <a:rPr lang="en-IN" sz="2800" dirty="0">
                <a:sym typeface="Wingdings" panose="05000000000000000000" pitchFamily="2" charset="2"/>
              </a:rPr>
              <a:t>(item)</a:t>
            </a:r>
          </a:p>
          <a:p>
            <a:pPr marL="36900" indent="0">
              <a:buNone/>
            </a:pPr>
            <a:r>
              <a:rPr lang="en-IN" sz="2800" dirty="0">
                <a:solidFill>
                  <a:srgbClr val="FF0000"/>
                </a:solidFill>
                <a:sym typeface="Wingdings" panose="05000000000000000000" pitchFamily="2" charset="2"/>
              </a:rPr>
              <a:t>del   </a:t>
            </a:r>
            <a:r>
              <a:rPr lang="en-IN" sz="2800" dirty="0">
                <a:sym typeface="Wingdings" panose="05000000000000000000" pitchFamily="2" charset="2"/>
              </a:rPr>
              <a:t>        remove the item from the tuple by specified index</a:t>
            </a:r>
          </a:p>
          <a:p>
            <a:pPr marL="36900" indent="0">
              <a:buNone/>
            </a:pPr>
            <a:r>
              <a:rPr lang="en-IN" sz="2800" dirty="0">
                <a:sym typeface="Wingdings" panose="05000000000000000000" pitchFamily="2" charset="2"/>
              </a:rPr>
              <a:t>Syntax :</a:t>
            </a:r>
          </a:p>
          <a:p>
            <a:pPr marL="36900" indent="0">
              <a:buNone/>
            </a:pPr>
            <a:r>
              <a:rPr lang="en-IN" sz="2800" dirty="0">
                <a:sym typeface="Wingdings" panose="05000000000000000000" pitchFamily="2" charset="2"/>
              </a:rPr>
              <a:t>              del tuple[index]</a:t>
            </a:r>
          </a:p>
          <a:p>
            <a:pPr marL="36900" indent="0">
              <a:buNone/>
            </a:pPr>
            <a:r>
              <a:rPr lang="en-IN" sz="2800" dirty="0">
                <a:sym typeface="Wingdings" panose="05000000000000000000" pitchFamily="2" charset="2"/>
              </a:rPr>
              <a:t>tuple1=(40,50,60,70,80)</a:t>
            </a:r>
          </a:p>
          <a:p>
            <a:pPr marL="3690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413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C565-126D-F95F-AC59-337B0396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800" dirty="0"/>
              <a:t>Thank You </a:t>
            </a:r>
            <a:r>
              <a:rPr lang="en-IN" sz="8800" dirty="0">
                <a:sym typeface="Wingdings" panose="05000000000000000000" pitchFamily="2" charset="2"/>
              </a:rPr>
              <a:t></a:t>
            </a:r>
            <a:endParaRPr lang="en-US" sz="8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7A72F-AEE2-69E7-21D6-2E266B7CB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53</TotalTime>
  <Words>187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Add and Delete Items from Tuple</vt:lpstr>
      <vt:lpstr>Can we insert items to Tuple ?</vt:lpstr>
      <vt:lpstr>PowerPoint Presentation</vt:lpstr>
      <vt:lpstr>Delete Items from Tuple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Items to Tuple</dc:title>
  <dc:creator>dhineshwaran sugirthalingam</dc:creator>
  <cp:lastModifiedBy>dhineshwaran sugirthalingam</cp:lastModifiedBy>
  <cp:revision>7</cp:revision>
  <dcterms:created xsi:type="dcterms:W3CDTF">2022-12-21T16:28:49Z</dcterms:created>
  <dcterms:modified xsi:type="dcterms:W3CDTF">2022-12-21T18:41:05Z</dcterms:modified>
</cp:coreProperties>
</file>