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1ADE-AA42-BDFB-CA2B-FE43F55F5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Python Set Datatype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8843A-F093-8C57-9764-BD3116583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C8E8-FA0A-85B8-DB59-D5487771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78296"/>
            <a:ext cx="4532848" cy="970450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FF0000"/>
                </a:solidFill>
              </a:rPr>
              <a:t>All About Set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023B-3980-F104-BFF1-786DEEFB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248746"/>
            <a:ext cx="10353762" cy="5413513"/>
          </a:xfrm>
        </p:spPr>
        <p:txBody>
          <a:bodyPr>
            <a:noAutofit/>
          </a:bodyPr>
          <a:lstStyle/>
          <a:p>
            <a:r>
              <a:rPr lang="en-US" sz="3600" dirty="0"/>
              <a:t>Sets are used to store multiple items in a single variable.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How to create set?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Sets are written with curly brackets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     set1={67,90,12,65}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     set2=</a:t>
            </a:r>
            <a:r>
              <a:rPr lang="en-US" sz="3600" dirty="0">
                <a:solidFill>
                  <a:srgbClr val="0070C0"/>
                </a:solidFill>
              </a:rPr>
              <a:t>set</a:t>
            </a:r>
            <a:r>
              <a:rPr lang="en-US" sz="3600" dirty="0">
                <a:solidFill>
                  <a:srgbClr val="FF0000"/>
                </a:solidFill>
              </a:rPr>
              <a:t>((67,90,12,65))</a:t>
            </a:r>
          </a:p>
          <a:p>
            <a:pPr marL="36900" indent="0">
              <a:buNone/>
            </a:pPr>
            <a:r>
              <a:rPr lang="en-US" sz="3600">
                <a:solidFill>
                  <a:srgbClr val="FF0000"/>
                </a:solidFill>
              </a:rPr>
              <a:t>        set3=</a:t>
            </a:r>
            <a:r>
              <a:rPr lang="en-US" sz="3600" dirty="0">
                <a:solidFill>
                  <a:srgbClr val="0070C0"/>
                </a:solidFill>
              </a:rPr>
              <a:t>set</a:t>
            </a:r>
            <a:r>
              <a:rPr lang="en-US" sz="3600" dirty="0">
                <a:solidFill>
                  <a:srgbClr val="FF0000"/>
                </a:solidFill>
              </a:rPr>
              <a:t>([67,90,12,65])</a:t>
            </a:r>
          </a:p>
          <a:p>
            <a:endParaRPr lang="en-US" sz="3600" dirty="0"/>
          </a:p>
          <a:p>
            <a:pPr marL="36900" indent="0">
              <a:buNone/>
            </a:pPr>
            <a:br>
              <a:rPr lang="en-US" sz="3600" dirty="0"/>
            </a:b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077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1BF-562E-B519-D064-87798335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9AE-A96E-675A-F454-FC398872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0873"/>
          </a:xfrm>
        </p:spPr>
        <p:txBody>
          <a:bodyPr>
            <a:normAutofit/>
          </a:bodyPr>
          <a:lstStyle/>
          <a:p>
            <a:r>
              <a:rPr lang="en-US" sz="3600" dirty="0"/>
              <a:t>A set is a collection which is unordered, unchangeable, and unindexed.</a:t>
            </a:r>
          </a:p>
          <a:p>
            <a:r>
              <a:rPr lang="en-US" sz="3600" dirty="0"/>
              <a:t>Sets cannot have two items with the same value.(Duplicates Not Allowed)</a:t>
            </a:r>
          </a:p>
          <a:p>
            <a:r>
              <a:rPr lang="en-US" sz="3600" dirty="0"/>
              <a:t>Set items can be of any data type</a:t>
            </a:r>
          </a:p>
          <a:p>
            <a:r>
              <a:rPr lang="en-US" sz="3600" dirty="0"/>
              <a:t>         set1={12,90.34,”monkey”,True}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042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2A78-CD7B-E991-E574-FA00B71FA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/>
              <a:t>Thank You</a:t>
            </a:r>
            <a:r>
              <a:rPr lang="en-IN" sz="9600" dirty="0">
                <a:sym typeface="Wingdings" panose="05000000000000000000" pitchFamily="2" charset="2"/>
              </a:rPr>
              <a:t>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45A3B-9531-D062-59B2-C85484237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107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Python Set Datatype</vt:lpstr>
      <vt:lpstr>All About Set</vt:lpstr>
      <vt:lpstr>PowerPoint Presentation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Set Datatype</dc:title>
  <dc:creator>dhineshwaran sugirthalingam</dc:creator>
  <cp:lastModifiedBy>dhineshwaran sugirthalingam</cp:lastModifiedBy>
  <cp:revision>7</cp:revision>
  <dcterms:created xsi:type="dcterms:W3CDTF">2022-12-22T15:10:27Z</dcterms:created>
  <dcterms:modified xsi:type="dcterms:W3CDTF">2022-12-22T16:52:48Z</dcterms:modified>
</cp:coreProperties>
</file>