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6104-A7A4-2D5E-992B-0A3A69EDD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9540"/>
            <a:ext cx="12191999" cy="1828801"/>
          </a:xfrm>
        </p:spPr>
        <p:txBody>
          <a:bodyPr>
            <a:noAutofit/>
          </a:bodyPr>
          <a:lstStyle/>
          <a:p>
            <a:r>
              <a:rPr lang="en-IN" sz="8000" dirty="0"/>
              <a:t>Introduction </a:t>
            </a:r>
            <a:r>
              <a:rPr lang="en-IN" sz="8000"/>
              <a:t>to Dictionary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11077-0AEE-CCAE-2AF6-01084266D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2" y="4353713"/>
            <a:ext cx="9440034" cy="1490496"/>
          </a:xfrm>
        </p:spPr>
        <p:txBody>
          <a:bodyPr>
            <a:normAutofit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</a:p>
        </p:txBody>
      </p:sp>
    </p:spTree>
    <p:extLst>
      <p:ext uri="{BB962C8B-B14F-4D97-AF65-F5344CB8AC3E}">
        <p14:creationId xmlns:p14="http://schemas.microsoft.com/office/powerpoint/2010/main" val="300486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9E82-120F-3C03-CEA8-DDBB5395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6000" dirty="0"/>
              <a:t>What is Dictionary?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92E-D370-D07B-83E9-99614C9C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15342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sz="3600" dirty="0"/>
              <a:t>        </a:t>
            </a:r>
            <a:r>
              <a:rPr lang="en-IN" sz="3600" dirty="0">
                <a:sym typeface="Wingdings" panose="05000000000000000000" pitchFamily="2" charset="2"/>
              </a:rPr>
              <a:t></a:t>
            </a:r>
            <a:r>
              <a:rPr lang="en-IN" sz="3600" dirty="0"/>
              <a:t> </a:t>
            </a:r>
            <a:r>
              <a:rPr lang="en-US" sz="3600" dirty="0"/>
              <a:t>Dictionaries are used to store data values in key: value pairs.</a:t>
            </a:r>
          </a:p>
          <a:p>
            <a:pPr marL="36900" indent="0">
              <a:buNone/>
            </a:pPr>
            <a:r>
              <a:rPr lang="en-US" sz="3600" dirty="0"/>
              <a:t>         d={key1 : value1,</a:t>
            </a:r>
          </a:p>
          <a:p>
            <a:pPr marL="36900" indent="0">
              <a:buNone/>
            </a:pPr>
            <a:r>
              <a:rPr lang="en-US" sz="3600" dirty="0"/>
              <a:t>                key2:value2,</a:t>
            </a:r>
          </a:p>
          <a:p>
            <a:pPr marL="36900" indent="0">
              <a:buNone/>
            </a:pPr>
            <a:r>
              <a:rPr lang="en-US" sz="3600" dirty="0"/>
              <a:t>                key3:value3…}</a:t>
            </a:r>
          </a:p>
          <a:p>
            <a:pPr marL="36900" indent="0">
              <a:buNone/>
            </a:pPr>
            <a:r>
              <a:rPr lang="en-US" sz="3600" dirty="0"/>
              <a:t>         </a:t>
            </a:r>
            <a:r>
              <a:rPr lang="en-US" sz="3600" dirty="0">
                <a:sym typeface="Wingdings" panose="05000000000000000000" pitchFamily="2" charset="2"/>
              </a:rPr>
              <a:t></a:t>
            </a:r>
            <a:r>
              <a:rPr lang="en-US" sz="3600" dirty="0"/>
              <a:t>Dictionary items are ordered, changeable, and does not allow duplicates.</a:t>
            </a:r>
          </a:p>
          <a:p>
            <a:pPr marL="36900" indent="0">
              <a:buNone/>
            </a:pPr>
            <a:r>
              <a:rPr lang="en-US" sz="3600" dirty="0"/>
              <a:t>          </a:t>
            </a:r>
            <a:r>
              <a:rPr lang="en-US" sz="3600" dirty="0">
                <a:sym typeface="Wingdings" panose="05000000000000000000" pitchFamily="2" charset="2"/>
              </a:rPr>
              <a:t></a:t>
            </a:r>
            <a:r>
              <a:rPr lang="en-US" sz="3600" dirty="0"/>
              <a:t>The values in dictionary items can be of any data type</a:t>
            </a:r>
          </a:p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921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C09-AD26-6728-04B9-EFD5413E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563881"/>
            <a:ext cx="825670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B4EA-20B5-9824-2394-581DE5F3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8627"/>
            <a:ext cx="10353762" cy="587071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d={"</a:t>
            </a:r>
            <a:r>
              <a:rPr lang="en-US" sz="2800" dirty="0" err="1"/>
              <a:t>student_names</a:t>
            </a:r>
            <a:r>
              <a:rPr lang="en-US" sz="2800" dirty="0"/>
              <a:t>” : ["Mani","</a:t>
            </a:r>
            <a:r>
              <a:rPr lang="en-US" sz="2800" dirty="0" err="1"/>
              <a:t>Kani</a:t>
            </a:r>
            <a:r>
              <a:rPr lang="en-US" sz="2800" dirty="0"/>
              <a:t>","</a:t>
            </a:r>
            <a:r>
              <a:rPr lang="en-US" sz="2800" dirty="0" err="1"/>
              <a:t>Pavi</a:t>
            </a:r>
            <a:r>
              <a:rPr lang="en-US" sz="2800" dirty="0"/>
              <a:t>","Banu","</a:t>
            </a:r>
            <a:r>
              <a:rPr lang="en-US" sz="2800" dirty="0" err="1"/>
              <a:t>Meenu</a:t>
            </a:r>
            <a:r>
              <a:rPr lang="en-US" sz="2800" dirty="0"/>
              <a:t>"],</a:t>
            </a:r>
          </a:p>
          <a:p>
            <a:pPr marL="36900" indent="0">
              <a:buNone/>
            </a:pPr>
            <a:r>
              <a:rPr lang="en-US" sz="2800" dirty="0"/>
              <a:t>      "</a:t>
            </a:r>
            <a:r>
              <a:rPr lang="en-US" sz="2800" dirty="0" err="1"/>
              <a:t>student_marks</a:t>
            </a:r>
            <a:r>
              <a:rPr lang="en-US" sz="2800" dirty="0"/>
              <a:t>":(90,89,67,80,99),</a:t>
            </a:r>
          </a:p>
          <a:p>
            <a:pPr marL="36900" indent="0">
              <a:buNone/>
            </a:pPr>
            <a:r>
              <a:rPr lang="en-US" sz="2800" dirty="0"/>
              <a:t>     "class_average":89.99,</a:t>
            </a:r>
          </a:p>
          <a:p>
            <a:pPr marL="36900" indent="0">
              <a:buNone/>
            </a:pPr>
            <a:r>
              <a:rPr lang="en-US" sz="2800" dirty="0"/>
              <a:t>      "class_strength":5}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d=</a:t>
            </a:r>
            <a:r>
              <a:rPr lang="en-US" sz="2800" dirty="0" err="1"/>
              <a:t>dict</a:t>
            </a:r>
            <a:r>
              <a:rPr lang="en-US" sz="2800" dirty="0"/>
              <a:t>(</a:t>
            </a:r>
            <a:r>
              <a:rPr lang="en-US" sz="2800" dirty="0" err="1"/>
              <a:t>student_names</a:t>
            </a:r>
            <a:r>
              <a:rPr lang="en-US" sz="2800" dirty="0"/>
              <a:t> = ["Mani","</a:t>
            </a:r>
            <a:r>
              <a:rPr lang="en-US" sz="2800" dirty="0" err="1"/>
              <a:t>Kani</a:t>
            </a:r>
            <a:r>
              <a:rPr lang="en-US" sz="2800" dirty="0"/>
              <a:t>","</a:t>
            </a:r>
            <a:r>
              <a:rPr lang="en-US" sz="2800" dirty="0" err="1"/>
              <a:t>Pavi</a:t>
            </a:r>
            <a:r>
              <a:rPr lang="en-US" sz="2800" dirty="0"/>
              <a:t>","Banu","</a:t>
            </a:r>
            <a:r>
              <a:rPr lang="en-US" sz="2800" dirty="0" err="1"/>
              <a:t>Meenu</a:t>
            </a:r>
            <a:r>
              <a:rPr lang="en-US" sz="2800" dirty="0"/>
              <a:t>"],</a:t>
            </a:r>
          </a:p>
          <a:p>
            <a:pPr marL="36900" indent="0"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student_marks</a:t>
            </a:r>
            <a:r>
              <a:rPr lang="en-US" sz="2800" dirty="0"/>
              <a:t>=(90,89,67,80,99),</a:t>
            </a:r>
          </a:p>
          <a:p>
            <a:pPr marL="36900" indent="0"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class_average</a:t>
            </a:r>
            <a:r>
              <a:rPr lang="en-US" sz="2800" dirty="0"/>
              <a:t>=89.99,</a:t>
            </a:r>
          </a:p>
          <a:p>
            <a:pPr marL="3690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class_strength</a:t>
            </a:r>
            <a:r>
              <a:rPr lang="en-US" sz="2800" dirty="0"/>
              <a:t>=5)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FECB-C0FD-BAA7-8BBE-86716429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Thank You </a:t>
            </a:r>
            <a:r>
              <a:rPr lang="en-IN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30B9-A25E-FF48-19BE-7B0893EA6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</TotalTime>
  <Words>159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Introduction to Dictionary</vt:lpstr>
      <vt:lpstr>What is Dictionary?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Dictionaries</dc:title>
  <dc:creator>dhineshwaran sugirthalingam</dc:creator>
  <cp:lastModifiedBy>dhineshwaran sugirthalingam</cp:lastModifiedBy>
  <cp:revision>3</cp:revision>
  <dcterms:created xsi:type="dcterms:W3CDTF">2022-12-24T12:57:03Z</dcterms:created>
  <dcterms:modified xsi:type="dcterms:W3CDTF">2022-12-24T13:45:09Z</dcterms:modified>
</cp:coreProperties>
</file>