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9" r:id="rId3"/>
    <p:sldId id="260" r:id="rId4"/>
    <p:sldId id="261" r:id="rId5"/>
    <p:sldId id="262" r:id="rId6"/>
    <p:sldId id="25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6FD-8F1A-E61A-D136-0776C3CDB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Syntax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36E4-0D9F-D4F2-8841-ADC7B631A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27C-A429-8FF2-2307-AE961D8A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67E8-8677-140D-5828-94A418522C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Indentation refers to the spaces at the beginning of a code line.</a:t>
            </a:r>
          </a:p>
          <a:p>
            <a:endParaRPr lang="en-US" dirty="0"/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pPr marL="3690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677DC-D9C3-5BE4-5EE7-0A842A7932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x=5</a:t>
            </a:r>
          </a:p>
          <a:p>
            <a:pPr marL="36900" indent="0">
              <a:buNone/>
            </a:pPr>
            <a:r>
              <a:rPr lang="en-IN" dirty="0"/>
              <a:t>if x&gt;=10:</a:t>
            </a:r>
          </a:p>
          <a:p>
            <a:pPr marL="36900" indent="0">
              <a:buNone/>
            </a:pPr>
            <a:r>
              <a:rPr lang="en-IN" dirty="0"/>
              <a:t>       print(x)</a:t>
            </a:r>
          </a:p>
          <a:p>
            <a:pPr marL="36900" indent="0">
              <a:buNone/>
            </a:pPr>
            <a:r>
              <a:rPr lang="en-IN" dirty="0"/>
              <a:t>else:</a:t>
            </a:r>
          </a:p>
          <a:p>
            <a:pPr marL="36900" indent="0">
              <a:buNone/>
            </a:pPr>
            <a:r>
              <a:rPr lang="en-IN" dirty="0"/>
              <a:t>      print(“no values found”)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output:</a:t>
            </a:r>
          </a:p>
          <a:p>
            <a:pPr marL="36900" indent="0">
              <a:buNone/>
            </a:pPr>
            <a:r>
              <a:rPr lang="en-IN" dirty="0"/>
              <a:t>       no values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B31-F7EC-A012-557B-98C723E3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B6F6-1746-9FC4-C571-EB8A8AEB5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IN" dirty="0"/>
              <a:t>x=5</a:t>
            </a:r>
          </a:p>
          <a:p>
            <a:pPr marL="36900" indent="0">
              <a:buNone/>
            </a:pPr>
            <a:r>
              <a:rPr lang="en-IN" dirty="0"/>
              <a:t>if x&gt;=10:</a:t>
            </a:r>
          </a:p>
          <a:p>
            <a:pPr marL="36900" indent="0">
              <a:buNone/>
            </a:pPr>
            <a:r>
              <a:rPr lang="en-IN" dirty="0"/>
              <a:t>print(x)</a:t>
            </a:r>
          </a:p>
          <a:p>
            <a:pPr marL="36900" indent="0">
              <a:buNone/>
            </a:pPr>
            <a:r>
              <a:rPr lang="en-IN" dirty="0"/>
              <a:t>else:</a:t>
            </a:r>
          </a:p>
          <a:p>
            <a:pPr marL="36900" indent="0">
              <a:buNone/>
            </a:pPr>
            <a:r>
              <a:rPr lang="en-IN" dirty="0"/>
              <a:t>print(“no values found”)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A1CDAF-BC9A-6989-ED9B-7D7194BB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893638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36900" indent="0">
              <a:buNone/>
            </a:pPr>
            <a:r>
              <a:rPr lang="en-US" dirty="0"/>
              <a:t>int main()</a:t>
            </a:r>
          </a:p>
          <a:p>
            <a:pPr marL="36900" indent="0">
              <a:buNone/>
            </a:pP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         if(a==5)</a:t>
            </a:r>
          </a:p>
          <a:p>
            <a:pPr marL="36900" indent="0">
              <a:buNone/>
            </a:pPr>
            <a:r>
              <a:rPr lang="en-US" dirty="0"/>
              <a:t>         {</a:t>
            </a:r>
          </a:p>
          <a:p>
            <a:pPr marL="3690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d”,a</a:t>
            </a:r>
            <a:r>
              <a:rPr lang="en-US" dirty="0"/>
              <a:t>);</a:t>
            </a:r>
          </a:p>
          <a:p>
            <a:pPr marL="36900" indent="0">
              <a:buNone/>
            </a:pPr>
            <a:r>
              <a:rPr lang="en-US" dirty="0"/>
              <a:t>          }</a:t>
            </a:r>
          </a:p>
          <a:p>
            <a:pPr marL="36900" indent="0">
              <a:buNone/>
            </a:pPr>
            <a:r>
              <a:rPr lang="en-US" dirty="0"/>
              <a:t>          else</a:t>
            </a:r>
          </a:p>
          <a:p>
            <a:pPr marL="36900" indent="0">
              <a:buNone/>
            </a:pPr>
            <a:r>
              <a:rPr lang="en-US" dirty="0"/>
              <a:t>         {</a:t>
            </a:r>
          </a:p>
          <a:p>
            <a:pPr marL="36900" indent="0">
              <a:buNone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(“a is not equal to 5);</a:t>
            </a:r>
          </a:p>
          <a:p>
            <a:pPr marL="36900" indent="0">
              <a:buNone/>
            </a:pPr>
            <a:r>
              <a:rPr lang="en-US" dirty="0"/>
              <a:t>          }</a:t>
            </a:r>
          </a:p>
          <a:p>
            <a:pPr marL="36900" indent="0">
              <a:buNone/>
            </a:pPr>
            <a:r>
              <a:rPr lang="en-US" dirty="0"/>
              <a:t>           return 0;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Output : 5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D79F731-40F9-1873-CC67-8184EB0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223858"/>
            <a:ext cx="3742437" cy="23094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1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5BC4-9D75-81AC-6360-65355233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EF14-F0E1-18E0-631D-5E16A9FE1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spaces is up to you as a programmer, the most common use is four, but It has to be at least one</a:t>
            </a:r>
          </a:p>
          <a:p>
            <a:r>
              <a:rPr lang="en-US" dirty="0"/>
              <a:t>You have to use the same number of spaces in the same block of code, otherwise Python will give you an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04D4-4579-3484-5C2A-8D0597610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#other example for no.of spaces</a:t>
            </a:r>
          </a:p>
          <a:p>
            <a:pPr marL="36900" indent="0">
              <a:buNone/>
            </a:pPr>
            <a:r>
              <a:rPr lang="en-US" dirty="0"/>
              <a:t>x=5</a:t>
            </a:r>
          </a:p>
          <a:p>
            <a:pPr marL="36900" indent="0">
              <a:buNone/>
            </a:pPr>
            <a:r>
              <a:rPr lang="en-US" dirty="0"/>
              <a:t>if x&gt;=5:</a:t>
            </a:r>
          </a:p>
          <a:p>
            <a:pPr marL="36900" indent="0">
              <a:buNone/>
            </a:pPr>
            <a:r>
              <a:rPr lang="en-US" dirty="0"/>
              <a:t>      print(x)</a:t>
            </a:r>
          </a:p>
          <a:p>
            <a:pPr marL="36900" indent="0">
              <a:buNone/>
            </a:pPr>
            <a:r>
              <a:rPr lang="en-US" dirty="0"/>
              <a:t>else:</a:t>
            </a:r>
          </a:p>
          <a:p>
            <a:pPr marL="36900" indent="0">
              <a:buNone/>
            </a:pPr>
            <a:r>
              <a:rPr lang="en-US" dirty="0"/>
              <a:t>            print(“no”)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Output:</a:t>
            </a:r>
          </a:p>
          <a:p>
            <a:pPr marL="36900" indent="0">
              <a:buNone/>
            </a:pPr>
            <a:r>
              <a:rPr lang="en-US" dirty="0"/>
              <a:t> 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7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AD9-B8B8-A425-F493-C877304C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8662-6BEC-20AC-7EAE-C91A0B592E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mark=90</a:t>
            </a:r>
          </a:p>
          <a:p>
            <a:pPr marL="36900" indent="0">
              <a:buNone/>
            </a:pPr>
            <a:r>
              <a:rPr lang="en-IN" dirty="0"/>
              <a:t>if mark&gt;=40:</a:t>
            </a:r>
          </a:p>
          <a:p>
            <a:pPr marL="36900" indent="0">
              <a:buNone/>
            </a:pPr>
            <a:r>
              <a:rPr lang="en-IN" dirty="0"/>
              <a:t>      print(“name ; </a:t>
            </a:r>
            <a:r>
              <a:rPr lang="en-IN" dirty="0" err="1"/>
              <a:t>monisha.s</a:t>
            </a:r>
            <a:r>
              <a:rPr lang="en-IN" dirty="0"/>
              <a:t>”)</a:t>
            </a:r>
          </a:p>
          <a:p>
            <a:pPr marL="36900" indent="0">
              <a:buNone/>
            </a:pPr>
            <a:r>
              <a:rPr lang="en-IN" dirty="0"/>
              <a:t>                 print(“status : pass”)</a:t>
            </a:r>
          </a:p>
          <a:p>
            <a:pPr marL="36900" indent="0">
              <a:buNone/>
            </a:pPr>
            <a:r>
              <a:rPr lang="en-IN" dirty="0"/>
              <a:t>else</a:t>
            </a:r>
          </a:p>
          <a:p>
            <a:pPr marL="36900" indent="0">
              <a:buNone/>
            </a:pPr>
            <a:r>
              <a:rPr lang="en-IN" dirty="0"/>
              <a:t>     print(“name : </a:t>
            </a:r>
            <a:r>
              <a:rPr lang="en-IN" dirty="0" err="1"/>
              <a:t>monisha.s</a:t>
            </a:r>
            <a:r>
              <a:rPr lang="en-IN" dirty="0"/>
              <a:t>”)</a:t>
            </a:r>
          </a:p>
          <a:p>
            <a:pPr marL="36900" indent="0">
              <a:buNone/>
            </a:pPr>
            <a:r>
              <a:rPr lang="en-IN" dirty="0"/>
              <a:t>     print(status : fail”)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A2B6-7FC2-D0DB-8CF6-CEB5DD7021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Output: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5F08-2CCB-371B-22AC-8E96D12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00" y="2447374"/>
            <a:ext cx="3767552" cy="19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3DB4-A275-AE92-CE31-3CD9E3EDD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Comments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AC35A-A08B-B975-5499-8AEE63812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AB10-663A-9F75-80A1-2F438BD2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900" indent="0"/>
            <a:r>
              <a:rPr lang="en-US" sz="2400" dirty="0"/>
              <a:t>Types:</a:t>
            </a:r>
            <a:br>
              <a:rPr lang="en-US" sz="2400" dirty="0"/>
            </a:br>
            <a:r>
              <a:rPr lang="en-US" sz="2400" dirty="0"/>
              <a:t>       Single line Comments</a:t>
            </a:r>
            <a:br>
              <a:rPr lang="en-US" sz="2400" dirty="0"/>
            </a:br>
            <a:r>
              <a:rPr lang="en-US" sz="2400" dirty="0"/>
              <a:t>       Multi line Comments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46F1-6D17-7C94-A6A2-B4052886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"""</a:t>
            </a:r>
          </a:p>
          <a:p>
            <a:pPr marL="36900" indent="0">
              <a:buNone/>
            </a:pPr>
            <a:r>
              <a:rPr lang="en-US" dirty="0"/>
              <a:t>Python Comments Lectured By Monisha.S</a:t>
            </a:r>
          </a:p>
          <a:p>
            <a:pPr marL="36900" indent="0">
              <a:buNone/>
            </a:pPr>
            <a:r>
              <a:rPr lang="en-US" dirty="0"/>
              <a:t>Date : 09-12-2022</a:t>
            </a:r>
          </a:p>
          <a:p>
            <a:pPr marL="36900" indent="0">
              <a:buNone/>
            </a:pPr>
            <a:r>
              <a:rPr lang="en-US" dirty="0"/>
              <a:t>Types of comments:</a:t>
            </a:r>
          </a:p>
          <a:p>
            <a:pPr marL="36900" indent="0">
              <a:buNone/>
            </a:pPr>
            <a:r>
              <a:rPr lang="en-US" dirty="0"/>
              <a:t>       * Single line Comments</a:t>
            </a:r>
          </a:p>
          <a:p>
            <a:pPr marL="36900" indent="0">
              <a:buNone/>
            </a:pPr>
            <a:r>
              <a:rPr lang="en-US" dirty="0"/>
              <a:t>       * Multi line Comments</a:t>
            </a:r>
          </a:p>
          <a:p>
            <a:pPr marL="36900" indent="0">
              <a:buNone/>
            </a:pPr>
            <a:r>
              <a:rPr lang="en-US" dirty="0"/>
              <a:t>"""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a=10</a:t>
            </a:r>
          </a:p>
          <a:p>
            <a:pPr marL="36900" indent="0">
              <a:buNone/>
            </a:pPr>
            <a:r>
              <a:rPr lang="en-US" dirty="0"/>
              <a:t>b=40</a:t>
            </a:r>
          </a:p>
          <a:p>
            <a:pPr marL="36900" indent="0">
              <a:buNone/>
            </a:pPr>
            <a:r>
              <a:rPr lang="en-US" dirty="0"/>
              <a:t>#addition of a and b</a:t>
            </a:r>
          </a:p>
          <a:p>
            <a:pPr marL="36900" indent="0">
              <a:buNone/>
            </a:pPr>
            <a:r>
              <a:rPr lang="en-US" dirty="0"/>
              <a:t>c=</a:t>
            </a:r>
            <a:r>
              <a:rPr lang="en-US" dirty="0" err="1"/>
              <a:t>a+b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#display the sum of a and b</a:t>
            </a:r>
          </a:p>
          <a:p>
            <a:pPr marL="36900" indent="0">
              <a:buNone/>
            </a:pPr>
            <a:r>
              <a:rPr lang="en-US" dirty="0"/>
              <a:t>print(c)</a:t>
            </a:r>
          </a:p>
          <a:p>
            <a:pPr marL="3690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5D7B-19CF-E627-F74B-EC4BE9F7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798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Comments can be used to explain Python code</a:t>
            </a:r>
          </a:p>
          <a:p>
            <a:pPr marL="3798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Comments can be used to make the code more readable.</a:t>
            </a:r>
          </a:p>
          <a:p>
            <a:pPr marL="3798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Comments can be used to prevent execution when 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38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102</TotalTime>
  <Words>372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Python Syntax</vt:lpstr>
      <vt:lpstr>Indentation</vt:lpstr>
      <vt:lpstr>Examples</vt:lpstr>
      <vt:lpstr>PowerPoint Presentation</vt:lpstr>
      <vt:lpstr>PowerPoint Presentation</vt:lpstr>
      <vt:lpstr>Python Comments</vt:lpstr>
      <vt:lpstr>Types:        Single line Comments        Multi line Comments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Syntax</dc:title>
  <dc:creator>dhineshwaran sugirthalingam</dc:creator>
  <cp:lastModifiedBy>dhineshwaran sugirthalingam</cp:lastModifiedBy>
  <cp:revision>10</cp:revision>
  <dcterms:created xsi:type="dcterms:W3CDTF">2022-12-09T04:48:12Z</dcterms:created>
  <dcterms:modified xsi:type="dcterms:W3CDTF">2022-12-10T13:47:45Z</dcterms:modified>
</cp:coreProperties>
</file>