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F9E-25BC-0FC0-2CC1-B811A6891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1769540"/>
            <a:ext cx="11410122" cy="1828801"/>
          </a:xfrm>
        </p:spPr>
        <p:txBody>
          <a:bodyPr>
            <a:normAutofit/>
          </a:bodyPr>
          <a:lstStyle/>
          <a:p>
            <a:r>
              <a:rPr lang="en-IN" sz="6600" dirty="0"/>
              <a:t>Python Conditional Statement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90E4C-6B87-597B-059B-853B0A33D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101922"/>
            <a:ext cx="9440034" cy="1384478"/>
          </a:xfrm>
        </p:spPr>
        <p:txBody>
          <a:bodyPr/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1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02DA-34AE-94CF-91B5-B97FF377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dirty="0"/>
              <a:t>Conditional Statements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E1A5-4107-BE7F-CEC8-8352DFD1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3339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/>
              <a:t>Python supports the usual logical conditions from mathematics</a:t>
            </a:r>
          </a:p>
          <a:p>
            <a:r>
              <a:rPr lang="en-US" sz="2800" dirty="0"/>
              <a:t>Equals: a == b</a:t>
            </a:r>
          </a:p>
          <a:p>
            <a:r>
              <a:rPr lang="en-US" sz="2800" dirty="0"/>
              <a:t>Not Equals: a != b</a:t>
            </a:r>
          </a:p>
          <a:p>
            <a:r>
              <a:rPr lang="en-US" sz="2800" dirty="0"/>
              <a:t>Less than: a &lt; b</a:t>
            </a:r>
          </a:p>
          <a:p>
            <a:r>
              <a:rPr lang="en-US" sz="2800" dirty="0"/>
              <a:t>Less than or equal to: a &lt;= b</a:t>
            </a:r>
          </a:p>
          <a:p>
            <a:r>
              <a:rPr lang="en-US" sz="2800" dirty="0"/>
              <a:t>Greater than: a &gt; b</a:t>
            </a:r>
          </a:p>
          <a:p>
            <a:r>
              <a:rPr lang="en-US" sz="2800" dirty="0"/>
              <a:t>Greater than or equal to: a &gt;= b</a:t>
            </a:r>
          </a:p>
          <a:p>
            <a:r>
              <a:rPr lang="en-US" sz="2800" dirty="0"/>
              <a:t>And also logical operators(and ,or)</a:t>
            </a:r>
          </a:p>
        </p:txBody>
      </p:sp>
    </p:spTree>
    <p:extLst>
      <p:ext uri="{BB962C8B-B14F-4D97-AF65-F5344CB8AC3E}">
        <p14:creationId xmlns:p14="http://schemas.microsoft.com/office/powerpoint/2010/main" val="1842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0566-A6E0-C6C3-6518-814EF716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29" y="274710"/>
            <a:ext cx="11371690" cy="640438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3200" dirty="0">
                <a:solidFill>
                  <a:srgbClr val="FFFF00"/>
                </a:solidFill>
              </a:rPr>
              <a:t>example 1:                    </a:t>
            </a:r>
            <a:r>
              <a:rPr lang="en-US" sz="3200" dirty="0">
                <a:solidFill>
                  <a:srgbClr val="FFFF00"/>
                </a:solidFill>
              </a:rPr>
              <a:t>example 2:</a:t>
            </a:r>
            <a:endParaRPr lang="en-US" sz="3200" dirty="0"/>
          </a:p>
          <a:p>
            <a:pPr marL="36900" indent="0">
              <a:buNone/>
            </a:pPr>
            <a:r>
              <a:rPr lang="en-US" sz="3200" dirty="0"/>
              <a:t>a=67                              </a:t>
            </a:r>
            <a:r>
              <a:rPr lang="en-IN" sz="3200" dirty="0"/>
              <a:t>a=20                                                       </a:t>
            </a:r>
            <a:endParaRPr lang="en-US" sz="3200" dirty="0"/>
          </a:p>
          <a:p>
            <a:pPr marL="36900" indent="0">
              <a:buNone/>
            </a:pPr>
            <a:r>
              <a:rPr lang="en-US" sz="3200" dirty="0"/>
              <a:t>b=90                              </a:t>
            </a:r>
            <a:r>
              <a:rPr lang="en-IN" sz="3200" dirty="0"/>
              <a:t>b=20</a:t>
            </a:r>
            <a:endParaRPr lang="en-US" sz="3200" dirty="0"/>
          </a:p>
          <a:p>
            <a:pPr marL="36900" indent="0">
              <a:buNone/>
            </a:pPr>
            <a:r>
              <a:rPr lang="en-US" sz="3200" dirty="0"/>
              <a:t>if(a&lt;b) :                        </a:t>
            </a:r>
            <a:r>
              <a:rPr lang="en-IN" sz="3200" dirty="0"/>
              <a:t>if (a&lt;b)</a:t>
            </a:r>
            <a:r>
              <a:rPr lang="en-US" sz="3200" dirty="0"/>
              <a:t> :</a:t>
            </a:r>
          </a:p>
          <a:p>
            <a:pPr marL="36900" indent="0">
              <a:buNone/>
            </a:pPr>
            <a:r>
              <a:rPr lang="en-US" sz="3200" dirty="0"/>
              <a:t>    print(“yes”)                       print(“a less than b”)</a:t>
            </a:r>
          </a:p>
          <a:p>
            <a:pPr marL="36900" indent="0">
              <a:buNone/>
            </a:pPr>
            <a:r>
              <a:rPr lang="en-US" sz="3200" dirty="0"/>
              <a:t>                                      elif(b&gt;=a) :</a:t>
            </a:r>
          </a:p>
          <a:p>
            <a:pPr marL="36900" indent="0">
              <a:buNone/>
            </a:pPr>
            <a:r>
              <a:rPr lang="en-US" sz="3200" dirty="0"/>
              <a:t>                                               print(“a greater than equals to b”)</a:t>
            </a:r>
            <a:endParaRPr lang="en-IN" sz="32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Output:                        Output:</a:t>
            </a:r>
          </a:p>
          <a:p>
            <a:pPr marL="36900" indent="0">
              <a:buNone/>
            </a:pPr>
            <a:r>
              <a:rPr lang="en-US" sz="3200" dirty="0"/>
              <a:t>      yes                                   no</a:t>
            </a:r>
          </a:p>
          <a:p>
            <a:pPr marL="3690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5833-194D-58ED-AFA8-1C618E00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59027"/>
            <a:ext cx="11131825" cy="649356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example 3:                                                        example 4:</a:t>
            </a:r>
          </a:p>
          <a:p>
            <a:pPr marL="36900" indent="0">
              <a:buNone/>
            </a:pPr>
            <a:r>
              <a:rPr lang="en-IN" sz="2400" dirty="0"/>
              <a:t>a=40                                                                  a=70                                                    </a:t>
            </a:r>
          </a:p>
          <a:p>
            <a:pPr marL="36900" indent="0">
              <a:buNone/>
            </a:pPr>
            <a:r>
              <a:rPr lang="en-IN" sz="2400" dirty="0"/>
              <a:t>b=50                                                                  b=80</a:t>
            </a:r>
          </a:p>
          <a:p>
            <a:pPr marL="36900" indent="0">
              <a:buNone/>
            </a:pPr>
            <a:r>
              <a:rPr lang="en-IN" sz="2400" dirty="0"/>
              <a:t>c=60</a:t>
            </a:r>
          </a:p>
          <a:p>
            <a:pPr marL="36900" indent="0">
              <a:buNone/>
            </a:pPr>
            <a:r>
              <a:rPr lang="en-IN" sz="2400" dirty="0"/>
              <a:t>if(a==b):                                                            if(a&gt;b):</a:t>
            </a:r>
          </a:p>
          <a:p>
            <a:pPr marL="36900" indent="0">
              <a:buNone/>
            </a:pPr>
            <a:r>
              <a:rPr lang="en-IN" sz="2400" dirty="0"/>
              <a:t>     print(“a equals to b)                                             print(“a is greater than b”)</a:t>
            </a:r>
          </a:p>
          <a:p>
            <a:pPr marL="36900" indent="0">
              <a:buNone/>
            </a:pPr>
            <a:r>
              <a:rPr lang="en-IN" sz="2400" dirty="0"/>
              <a:t>elif(a&gt;b):                                                            else:</a:t>
            </a:r>
          </a:p>
          <a:p>
            <a:pPr marL="36900" indent="0">
              <a:buNone/>
            </a:pPr>
            <a:r>
              <a:rPr lang="en-IN" sz="2400" dirty="0"/>
              <a:t>     print(“a is greater than b”)                                  print(“a is less than b”)</a:t>
            </a:r>
          </a:p>
          <a:p>
            <a:pPr marL="36900" indent="0">
              <a:buNone/>
            </a:pPr>
            <a:r>
              <a:rPr lang="en-IN" sz="2400" dirty="0"/>
              <a:t>elif(c&gt;b):</a:t>
            </a:r>
          </a:p>
          <a:p>
            <a:pPr marL="36900" indent="0">
              <a:buNone/>
            </a:pPr>
            <a:r>
              <a:rPr lang="en-IN" sz="2400" dirty="0"/>
              <a:t>     print(“c is greater than b”)                         </a:t>
            </a:r>
            <a:r>
              <a:rPr lang="en-IN" sz="2400" dirty="0">
                <a:solidFill>
                  <a:srgbClr val="FFFF00"/>
                </a:solidFill>
              </a:rPr>
              <a:t>Output:</a:t>
            </a:r>
          </a:p>
          <a:p>
            <a:pPr marL="36900" indent="0">
              <a:buNone/>
            </a:pPr>
            <a:r>
              <a:rPr lang="en-IN" sz="2400" dirty="0"/>
              <a:t>else:                                                                    </a:t>
            </a:r>
            <a:r>
              <a:rPr lang="en-IN" sz="2400" dirty="0">
                <a:solidFill>
                  <a:srgbClr val="FFFF00"/>
                </a:solidFill>
              </a:rPr>
              <a:t>example 3</a:t>
            </a:r>
            <a:r>
              <a:rPr lang="en-IN" sz="2400" dirty="0"/>
              <a:t> </a:t>
            </a:r>
            <a:r>
              <a:rPr lang="en-IN" sz="2400" dirty="0">
                <a:sym typeface="Wingdings" panose="05000000000000000000" pitchFamily="2" charset="2"/>
              </a:rPr>
              <a:t>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c is greater than b</a:t>
            </a:r>
            <a:endParaRPr lang="en-IN" sz="2400" dirty="0">
              <a:solidFill>
                <a:srgbClr val="FF0000"/>
              </a:solidFill>
            </a:endParaRPr>
          </a:p>
          <a:p>
            <a:pPr marL="36900" indent="0">
              <a:buNone/>
            </a:pPr>
            <a:r>
              <a:rPr lang="en-IN" sz="2400" dirty="0"/>
              <a:t>    print(“no condition satisfied”)                      </a:t>
            </a:r>
            <a:r>
              <a:rPr lang="en-IN" sz="2400" dirty="0">
                <a:solidFill>
                  <a:srgbClr val="FFFF00"/>
                </a:solidFill>
              </a:rPr>
              <a:t>example 4</a:t>
            </a:r>
            <a:r>
              <a:rPr lang="en-IN" sz="2400" dirty="0"/>
              <a:t> </a:t>
            </a:r>
            <a:r>
              <a:rPr lang="en-IN" sz="2400" dirty="0">
                <a:sym typeface="Wingdings" panose="05000000000000000000" pitchFamily="2" charset="2"/>
              </a:rPr>
              <a:t>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a is less than 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3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4F48-B97E-E792-D8F0-16521B68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5530"/>
            <a:ext cx="11158330" cy="642730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Example 5:</a:t>
            </a:r>
          </a:p>
          <a:p>
            <a:pPr marL="36900" indent="0">
              <a:buNone/>
            </a:pPr>
            <a:r>
              <a:rPr lang="en-US" sz="3200" dirty="0"/>
              <a:t>a=10</a:t>
            </a:r>
          </a:p>
          <a:p>
            <a:pPr marL="36900" indent="0">
              <a:buNone/>
            </a:pPr>
            <a:r>
              <a:rPr lang="en-US" sz="3200" dirty="0"/>
              <a:t>b=20</a:t>
            </a:r>
          </a:p>
          <a:p>
            <a:pPr marL="36900" indent="0">
              <a:buNone/>
            </a:pPr>
            <a:r>
              <a:rPr lang="en-US" sz="3200" dirty="0"/>
              <a:t>c=30</a:t>
            </a:r>
          </a:p>
          <a:p>
            <a:pPr marL="36900" indent="0">
              <a:buNone/>
            </a:pPr>
            <a:r>
              <a:rPr lang="en-US" sz="3200" dirty="0"/>
              <a:t>print(a) if a==10 else print(b) if b==10 else print(c) if c==10 else print("no conditions are satisfied")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Example 6:</a:t>
            </a:r>
          </a:p>
          <a:p>
            <a:pPr marL="36900" indent="0">
              <a:buNone/>
            </a:pPr>
            <a:r>
              <a:rPr lang="en-US" sz="3200" dirty="0" err="1"/>
              <a:t>a,b,c</a:t>
            </a:r>
            <a:r>
              <a:rPr lang="en-US" sz="3200" dirty="0"/>
              <a:t>=10,20,30</a:t>
            </a:r>
          </a:p>
          <a:p>
            <a:pPr marL="36900" indent="0">
              <a:buNone/>
            </a:pPr>
            <a:r>
              <a:rPr lang="en-US" sz="3200" dirty="0"/>
              <a:t>if((a==10 and a&lt;b) or (a==10 and a&gt;c))</a:t>
            </a:r>
          </a:p>
          <a:p>
            <a:pPr marL="36900" indent="0">
              <a:buNone/>
            </a:pPr>
            <a:r>
              <a:rPr lang="en-US" sz="3200" dirty="0"/>
              <a:t>       print(“condition satisfied”)     </a:t>
            </a:r>
            <a:r>
              <a:rPr lang="en-US" sz="3200" dirty="0">
                <a:sym typeface="Wingdings" panose="05000000000000000000" pitchFamily="2" charset="2"/>
              </a:rPr>
              <a:t> condition satisfied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7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8541-E909-0574-7E26-D3A42FFD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B9E82-EDEC-F447-8C87-948FF4EED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145644"/>
            <a:ext cx="10353762" cy="730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D55CE-A01B-31EB-BDC8-2AC3E3B0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6" y="2875722"/>
            <a:ext cx="10364410" cy="2650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D0CC6B-42B0-D77F-1F33-3B7E3988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4" y="5526156"/>
            <a:ext cx="10364412" cy="7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265F-1B56-B473-F1B7-C3D30CA5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Thank You </a:t>
            </a:r>
            <a:r>
              <a:rPr lang="en-IN" sz="8800" dirty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0C50-9ECB-D820-CA9D-89428C9D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92</TotalTime>
  <Words>345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Python Conditional Statement</vt:lpstr>
      <vt:lpstr>Conditional Statements</vt:lpstr>
      <vt:lpstr>PowerPoint Presentation</vt:lpstr>
      <vt:lpstr>PowerPoint Presentation</vt:lpstr>
      <vt:lpstr>PowerPoint Presentation</vt:lpstr>
      <vt:lpstr>Practice Question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Conditional Statement</dc:title>
  <dc:creator>dhineshwaran sugirthalingam</dc:creator>
  <cp:lastModifiedBy>dhineshwaran sugirthalingam</cp:lastModifiedBy>
  <cp:revision>15</cp:revision>
  <dcterms:created xsi:type="dcterms:W3CDTF">2022-12-24T16:14:58Z</dcterms:created>
  <dcterms:modified xsi:type="dcterms:W3CDTF">2023-01-04T14:28:29Z</dcterms:modified>
</cp:coreProperties>
</file>