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729F-A51B-A09A-09A1-90BD160EB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74" y="1046922"/>
            <a:ext cx="11741426" cy="2349321"/>
          </a:xfrm>
        </p:spPr>
        <p:txBody>
          <a:bodyPr>
            <a:noAutofit/>
          </a:bodyPr>
          <a:lstStyle/>
          <a:p>
            <a:r>
              <a:rPr lang="en-IN" sz="8000" dirty="0"/>
              <a:t>While Loop </a:t>
            </a:r>
            <a:br>
              <a:rPr lang="en-IN" sz="8000" dirty="0"/>
            </a:br>
            <a:r>
              <a:rPr lang="en-IN" sz="8000" dirty="0"/>
              <a:t>Break and Continue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37270-34AB-A112-503B-322F40AF0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836878"/>
            <a:ext cx="9440034" cy="101341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In Tamil</a:t>
            </a:r>
          </a:p>
          <a:p>
            <a:r>
              <a:rPr lang="en-IN" dirty="0"/>
              <a:t>Lectured By</a:t>
            </a:r>
          </a:p>
          <a:p>
            <a:r>
              <a:rPr lang="en-IN" dirty="0"/>
              <a:t>Monisha.S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1525-17C7-16C9-3FE2-07BADCFA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FF0000"/>
                </a:solidFill>
              </a:rPr>
              <a:t>While Loop :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672B-CD51-168B-DD41-586EFA0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3600" dirty="0"/>
              <a:t>With the while loop we can execute a set of statements as long as a condition is true.</a:t>
            </a:r>
            <a:endParaRPr lang="en-IN" sz="3600" dirty="0"/>
          </a:p>
          <a:p>
            <a:pPr marL="3690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Syntax</a:t>
            </a:r>
          </a:p>
          <a:p>
            <a:pPr marL="36900" indent="0">
              <a:buNone/>
            </a:pPr>
            <a:r>
              <a:rPr lang="en-US" sz="3600" dirty="0"/>
              <a:t> while (</a:t>
            </a:r>
            <a:r>
              <a:rPr lang="en-US" sz="3600"/>
              <a:t>condition):</a:t>
            </a:r>
            <a:endParaRPr lang="en-US" sz="3600" dirty="0"/>
          </a:p>
          <a:p>
            <a:pPr marL="36900" indent="0">
              <a:buNone/>
            </a:pPr>
            <a:r>
              <a:rPr lang="en-US" sz="3600" dirty="0"/>
              <a:t>          body</a:t>
            </a:r>
          </a:p>
          <a:p>
            <a:pPr marL="36900" indent="0">
              <a:buNone/>
            </a:pPr>
            <a:r>
              <a:rPr lang="en-US" sz="3600" dirty="0"/>
              <a:t>          increasing or decreasing statement</a:t>
            </a:r>
          </a:p>
        </p:txBody>
      </p:sp>
    </p:spTree>
    <p:extLst>
      <p:ext uri="{BB962C8B-B14F-4D97-AF65-F5344CB8AC3E}">
        <p14:creationId xmlns:p14="http://schemas.microsoft.com/office/powerpoint/2010/main" val="360194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E450-B43C-6F5F-8439-689C0C70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8297"/>
            <a:ext cx="10972799" cy="588396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3200" dirty="0">
                <a:solidFill>
                  <a:srgbClr val="FFFF00"/>
                </a:solidFill>
              </a:rPr>
              <a:t>Example 1:</a:t>
            </a:r>
          </a:p>
          <a:p>
            <a:pPr marL="369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con=1</a:t>
            </a:r>
          </a:p>
          <a:p>
            <a:pPr marL="369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n=10</a:t>
            </a:r>
          </a:p>
          <a:p>
            <a:pPr marL="369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while(con&lt;n):</a:t>
            </a:r>
          </a:p>
          <a:p>
            <a:pPr marL="369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      print(con)</a:t>
            </a:r>
          </a:p>
          <a:p>
            <a:pPr marL="369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      con=con+1</a:t>
            </a:r>
          </a:p>
          <a:p>
            <a:pPr marL="36900" indent="0">
              <a:buNone/>
            </a:pPr>
            <a:endParaRPr lang="en-IN" sz="3200" dirty="0">
              <a:solidFill>
                <a:srgbClr val="FFFF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DE366A-53CC-B406-5573-33F28E36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58323"/>
              </p:ext>
            </p:extLst>
          </p:nvPr>
        </p:nvGraphicFramePr>
        <p:xfrm>
          <a:off x="4041911" y="914400"/>
          <a:ext cx="754048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val="2383533386"/>
                    </a:ext>
                  </a:extLst>
                </a:gridCol>
                <a:gridCol w="2802835">
                  <a:extLst>
                    <a:ext uri="{9D8B030D-6E8A-4147-A177-3AD203B41FA5}">
                      <a16:colId xmlns:a16="http://schemas.microsoft.com/office/drawing/2014/main" val="3793769681"/>
                    </a:ext>
                  </a:extLst>
                </a:gridCol>
                <a:gridCol w="1885122">
                  <a:extLst>
                    <a:ext uri="{9D8B030D-6E8A-4147-A177-3AD203B41FA5}">
                      <a16:colId xmlns:a16="http://schemas.microsoft.com/office/drawing/2014/main" val="2440161707"/>
                    </a:ext>
                  </a:extLst>
                </a:gridCol>
                <a:gridCol w="1885122">
                  <a:extLst>
                    <a:ext uri="{9D8B030D-6E8A-4147-A177-3AD203B41FA5}">
                      <a16:colId xmlns:a16="http://schemas.microsoft.com/office/drawing/2014/main" val="235257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Loop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Condition 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Increment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Output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6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3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2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3&lt;10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8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4&lt;10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5&lt;10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6&lt;10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51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7&lt;10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6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8&lt;10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9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10&lt;10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False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Out of loop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9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21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49BD-16B8-D02B-D844-E1D7F4D3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304800"/>
            <a:ext cx="11052314" cy="626827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3200" dirty="0">
                <a:solidFill>
                  <a:srgbClr val="FFFF00"/>
                </a:solidFill>
              </a:rPr>
              <a:t>Example 2 Using Break Statement</a:t>
            </a:r>
          </a:p>
          <a:p>
            <a:pPr marL="36900" indent="0">
              <a:buNone/>
            </a:pPr>
            <a:r>
              <a:rPr lang="it-IT" sz="3200" dirty="0"/>
              <a:t>con=1</a:t>
            </a:r>
          </a:p>
          <a:p>
            <a:pPr marL="36900" indent="0">
              <a:buNone/>
            </a:pPr>
            <a:r>
              <a:rPr lang="it-IT" sz="3200" dirty="0"/>
              <a:t>n=10</a:t>
            </a:r>
          </a:p>
          <a:p>
            <a:pPr marL="36900" indent="0">
              <a:buNone/>
            </a:pPr>
            <a:r>
              <a:rPr lang="it-IT" sz="3200" dirty="0"/>
              <a:t>while(con&lt;n):</a:t>
            </a:r>
          </a:p>
          <a:p>
            <a:pPr marL="36900" indent="0">
              <a:buNone/>
            </a:pPr>
            <a:r>
              <a:rPr lang="it-IT" sz="3200" dirty="0"/>
              <a:t>         if(con==5):</a:t>
            </a:r>
          </a:p>
          <a:p>
            <a:pPr marL="36900" indent="0">
              <a:buNone/>
            </a:pPr>
            <a:r>
              <a:rPr lang="it-IT" sz="3200" dirty="0"/>
              <a:t>             break</a:t>
            </a:r>
          </a:p>
          <a:p>
            <a:pPr marL="36900" indent="0">
              <a:buNone/>
            </a:pPr>
            <a:r>
              <a:rPr lang="it-IT" sz="3200" dirty="0"/>
              <a:t>         print(con)</a:t>
            </a:r>
          </a:p>
          <a:p>
            <a:pPr marL="36900" indent="0">
              <a:buNone/>
            </a:pPr>
            <a:r>
              <a:rPr lang="it-IT" sz="3200" dirty="0"/>
              <a:t>         con=con+1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8DBB44-41EF-8644-22D5-68018173D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4088"/>
              </p:ext>
            </p:extLst>
          </p:nvPr>
        </p:nvGraphicFramePr>
        <p:xfrm>
          <a:off x="4024244" y="1256306"/>
          <a:ext cx="783645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68">
                  <a:extLst>
                    <a:ext uri="{9D8B030D-6E8A-4147-A177-3AD203B41FA5}">
                      <a16:colId xmlns:a16="http://schemas.microsoft.com/office/drawing/2014/main" val="2718091226"/>
                    </a:ext>
                  </a:extLst>
                </a:gridCol>
                <a:gridCol w="1680005">
                  <a:extLst>
                    <a:ext uri="{9D8B030D-6E8A-4147-A177-3AD203B41FA5}">
                      <a16:colId xmlns:a16="http://schemas.microsoft.com/office/drawing/2014/main" val="3150781227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1882556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3321679889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2703849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Loop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Condition -1</a:t>
                      </a:r>
                    </a:p>
                    <a:p>
                      <a:r>
                        <a:rPr lang="en-IN" sz="2000" dirty="0"/>
                        <a:t> (con&lt;n)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Status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Output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Condition 2</a:t>
                      </a:r>
                    </a:p>
                    <a:p>
                      <a:r>
                        <a:rPr lang="en-IN" sz="2000" dirty="0"/>
                        <a:t>(Con==5)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1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1&lt;10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5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2&lt;10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8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3&lt;10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97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4&lt;10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7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5&lt;10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True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False(Out of Loop)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16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86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65C8-2530-5E2C-8DE4-9097FA94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72278"/>
            <a:ext cx="11330608" cy="637429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3200" dirty="0">
                <a:solidFill>
                  <a:srgbClr val="FFFF00"/>
                </a:solidFill>
              </a:rPr>
              <a:t>Example 3 Using Continue Statement</a:t>
            </a:r>
          </a:p>
          <a:p>
            <a:pPr marL="3690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con=1</a:t>
            </a:r>
          </a:p>
          <a:p>
            <a:pPr marL="3690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n=10</a:t>
            </a:r>
          </a:p>
          <a:p>
            <a:pPr marL="3690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while(con&lt;n):</a:t>
            </a:r>
          </a:p>
          <a:p>
            <a:pPr marL="3690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     if(con==5):</a:t>
            </a:r>
          </a:p>
          <a:p>
            <a:pPr marL="3690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             con=con+1</a:t>
            </a:r>
          </a:p>
          <a:p>
            <a:pPr marL="3690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             continue       </a:t>
            </a:r>
          </a:p>
          <a:p>
            <a:pPr marL="3690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     print(con)</a:t>
            </a:r>
          </a:p>
          <a:p>
            <a:pPr marL="36900" indent="0">
              <a:buNone/>
            </a:pPr>
            <a:r>
              <a:rPr lang="it-IT" sz="3200" dirty="0">
                <a:solidFill>
                  <a:schemeClr val="tx1"/>
                </a:solidFill>
              </a:rPr>
              <a:t>     con=con+1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6048A-C191-8CB4-160F-57BCB288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713" y="1470992"/>
            <a:ext cx="7527235" cy="4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296B-8BE9-77D9-83A3-F0F1C5BE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Practice Problem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1606-F828-ADBB-4CBA-55F9280B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7739"/>
            <a:ext cx="10353762" cy="511533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Output Should be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1*2=2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2*2=4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3*2=6</a:t>
            </a:r>
            <a:endParaRPr lang="en-IN" sz="28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.</a:t>
            </a:r>
          </a:p>
          <a:p>
            <a:pPr marL="3690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.</a:t>
            </a:r>
          </a:p>
          <a:p>
            <a:pPr marL="3690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.</a:t>
            </a:r>
          </a:p>
          <a:p>
            <a:pPr marL="3690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10*2=20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B743-F58A-9CDE-96CD-02A9311B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Thank You </a:t>
            </a:r>
            <a:r>
              <a:rPr lang="en-IN" sz="8800" dirty="0">
                <a:sym typeface="Wingdings" panose="05000000000000000000" pitchFamily="2" charset="2"/>
              </a:rPr>
              <a:t>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A30D7-E262-7F73-9133-61A89BA79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5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81</TotalTime>
  <Words>266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While Loop  Break and Continue</vt:lpstr>
      <vt:lpstr>While Loop :</vt:lpstr>
      <vt:lpstr>PowerPoint Presentation</vt:lpstr>
      <vt:lpstr>PowerPoint Presentation</vt:lpstr>
      <vt:lpstr>PowerPoint Presentation</vt:lpstr>
      <vt:lpstr>Practice Problem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 ,Break and Continue</dc:title>
  <dc:creator>dhineshwaran sugirthalingam</dc:creator>
  <cp:lastModifiedBy>dhineshwaran sugirthalingam</cp:lastModifiedBy>
  <cp:revision>15</cp:revision>
  <dcterms:created xsi:type="dcterms:W3CDTF">2022-12-24T17:08:51Z</dcterms:created>
  <dcterms:modified xsi:type="dcterms:W3CDTF">2023-01-04T16:57:36Z</dcterms:modified>
</cp:coreProperties>
</file>