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0820-6720-47CB-FEFC-0B09A1A19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dirty="0"/>
              <a:t>Python For Loop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8F5E4-A06B-EEED-A92E-A87B61707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83869"/>
            <a:ext cx="9440034" cy="1119435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In Tamil</a:t>
            </a:r>
          </a:p>
          <a:p>
            <a:r>
              <a:rPr lang="en-IN" dirty="0"/>
              <a:t>Lectured By</a:t>
            </a:r>
          </a:p>
          <a:p>
            <a:r>
              <a:rPr lang="en-IN" dirty="0"/>
              <a:t>Monisha.S</a:t>
            </a:r>
          </a:p>
        </p:txBody>
      </p:sp>
    </p:spTree>
    <p:extLst>
      <p:ext uri="{BB962C8B-B14F-4D97-AF65-F5344CB8AC3E}">
        <p14:creationId xmlns:p14="http://schemas.microsoft.com/office/powerpoint/2010/main" val="120699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D2F8-DFA5-7065-04E5-72168ABD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95130"/>
          </a:xfrm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rgbClr val="FF0000"/>
                </a:solidFill>
              </a:rPr>
              <a:t>For Loop 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88D20-FF27-4407-51D2-97DB133FB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81876"/>
            <a:ext cx="10353762" cy="538396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200" dirty="0"/>
              <a:t>              A for loop is used for iterating over a sequence (that is either a list, a tuple, a dictionary, a set, or a string).</a:t>
            </a:r>
          </a:p>
          <a:p>
            <a:pPr marL="3690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Syntax:</a:t>
            </a:r>
          </a:p>
          <a:p>
            <a:pPr marL="36900" indent="0">
              <a:buNone/>
            </a:pPr>
            <a:r>
              <a:rPr lang="en-US" sz="3200" dirty="0"/>
              <a:t>       1.for i in range(</a:t>
            </a:r>
            <a:r>
              <a:rPr lang="en-US" sz="3200" dirty="0" err="1"/>
              <a:t>start,end,step</a:t>
            </a:r>
            <a:r>
              <a:rPr lang="en-US" sz="3200" dirty="0"/>
              <a:t>)  :</a:t>
            </a:r>
          </a:p>
          <a:p>
            <a:pPr marL="36900" indent="0">
              <a:buNone/>
            </a:pPr>
            <a:r>
              <a:rPr lang="en-US" sz="3200" dirty="0"/>
              <a:t>           start </a:t>
            </a:r>
            <a:r>
              <a:rPr lang="en-US" sz="3200" dirty="0">
                <a:sym typeface="Wingdings" panose="05000000000000000000" pitchFamily="2" charset="2"/>
              </a:rPr>
              <a:t></a:t>
            </a:r>
            <a:r>
              <a:rPr lang="en-US" sz="3200" dirty="0"/>
              <a:t>starting</a:t>
            </a:r>
            <a:r>
              <a:rPr lang="en-US" sz="3200" dirty="0">
                <a:sym typeface="Wingdings" panose="05000000000000000000" pitchFamily="2" charset="2"/>
              </a:rPr>
              <a:t> value</a:t>
            </a:r>
          </a:p>
          <a:p>
            <a:pPr marL="36900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           end   ending value</a:t>
            </a:r>
          </a:p>
          <a:p>
            <a:pPr marL="36900" indent="0">
              <a:buNone/>
            </a:pPr>
            <a:r>
              <a:rPr lang="en-US" sz="3200" dirty="0"/>
              <a:t>           step </a:t>
            </a:r>
            <a:r>
              <a:rPr lang="en-US" sz="3200" dirty="0">
                <a:sym typeface="Wingdings" panose="05000000000000000000" pitchFamily="2" charset="2"/>
              </a:rPr>
              <a:t> step value(By default 1)</a:t>
            </a:r>
          </a:p>
          <a:p>
            <a:pPr marL="36900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      2.for i in iterative(any object):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6505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C2A23-F3A4-0840-8A91-006AAAEB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000" dirty="0"/>
              <a:t>Thank You </a:t>
            </a:r>
            <a:r>
              <a:rPr lang="en-IN" sz="8000" dirty="0">
                <a:sym typeface="Wingdings" panose="05000000000000000000" pitchFamily="2" charset="2"/>
              </a:rPr>
              <a:t></a:t>
            </a:r>
            <a:endParaRPr lang="en-US" sz="8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906C9-6A27-8DFD-12E2-159B93BAB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16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</TotalTime>
  <Words>95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Calisto MT</vt:lpstr>
      <vt:lpstr>Wingdings 2</vt:lpstr>
      <vt:lpstr>Slate</vt:lpstr>
      <vt:lpstr>Python For Loop</vt:lpstr>
      <vt:lpstr>For Loop :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Loop</dc:title>
  <dc:creator>dhineshwaran sugirthalingam</dc:creator>
  <cp:lastModifiedBy>dhineshwaran sugirthalingam</cp:lastModifiedBy>
  <cp:revision>5</cp:revision>
  <dcterms:created xsi:type="dcterms:W3CDTF">2022-12-24T18:00:57Z</dcterms:created>
  <dcterms:modified xsi:type="dcterms:W3CDTF">2022-12-24T18:08:39Z</dcterms:modified>
</cp:coreProperties>
</file>