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9AD-7A3D-DFF3-1BF4-A73BB5EB8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dirty="0"/>
              <a:t>Introduction to Function</a:t>
            </a:r>
            <a:br>
              <a:rPr lang="en-IN" sz="6000" dirty="0"/>
            </a:br>
            <a:r>
              <a:rPr lang="en-IN" sz="6000" dirty="0"/>
              <a:t>In Python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28AFA-E9D4-9DA1-FCD5-AF12E281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29171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Tamil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F97C-0480-C586-291A-0D812EC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FF00"/>
                </a:solidFill>
              </a:rPr>
              <a:t>Functions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B120-4754-4D9D-D27A-2626F4E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Python Functions is a block of statements that return the specific task.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 which only runs when it is called.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we can pass data, known as parameters, into a function.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A function can return data as a result.</a:t>
            </a:r>
          </a:p>
          <a:p>
            <a:pPr marL="3690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63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8686-3802-7606-0BA9-34D33C40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751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Advantages of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3681-C315-3ADF-DA8A-5BF4BFA7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9201"/>
            <a:ext cx="10353762" cy="4744278"/>
          </a:xfrm>
        </p:spPr>
        <p:txBody>
          <a:bodyPr>
            <a:noAutofit/>
          </a:bodyPr>
          <a:lstStyle/>
          <a:p>
            <a:r>
              <a:rPr lang="en-US" sz="3600" dirty="0"/>
              <a:t>By including functions, we can prevent repeating the same code block repeatedly in a program.</a:t>
            </a:r>
          </a:p>
          <a:p>
            <a:r>
              <a:rPr lang="en-US" sz="3600" dirty="0"/>
              <a:t>Python functions, once defined, can be called many times and from anywhere in a program.</a:t>
            </a:r>
          </a:p>
          <a:p>
            <a:r>
              <a:rPr lang="en-US" sz="3600" dirty="0"/>
              <a:t>If our Python program is large, it can be separated into numerous functions which is simple to track.</a:t>
            </a:r>
          </a:p>
          <a:p>
            <a:r>
              <a:rPr lang="en-US" sz="3600" dirty="0"/>
              <a:t>The key accomplishment of Python functions is we can return as many outputs as we want with different arguments.</a:t>
            </a:r>
          </a:p>
        </p:txBody>
      </p:sp>
    </p:spTree>
    <p:extLst>
      <p:ext uri="{BB962C8B-B14F-4D97-AF65-F5344CB8AC3E}">
        <p14:creationId xmlns:p14="http://schemas.microsoft.com/office/powerpoint/2010/main" val="22901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554-ABA3-09C0-473A-4E81EE29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Syntax of Function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96EE-5BA4-3255-6333-38D62571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1052918" cy="45159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#function definition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F0"/>
                </a:solidFill>
              </a:rPr>
              <a:t>parameter</a:t>
            </a:r>
            <a:r>
              <a:rPr lang="en-US" sz="3600" dirty="0"/>
              <a:t>):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#parameter optional</a:t>
            </a:r>
          </a:p>
          <a:p>
            <a:pPr marL="36900" indent="0">
              <a:buNone/>
            </a:pPr>
            <a:r>
              <a:rPr lang="en-US" sz="3600" dirty="0"/>
              <a:t>            </a:t>
            </a:r>
            <a:r>
              <a:rPr lang="en-US" sz="3600" dirty="0">
                <a:solidFill>
                  <a:srgbClr val="92D050"/>
                </a:solidFill>
              </a:rPr>
              <a:t>#body of the function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    return 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#return statement optional</a:t>
            </a:r>
          </a:p>
          <a:p>
            <a:pPr marL="3690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#function call</a:t>
            </a:r>
          </a:p>
          <a:p>
            <a:pPr marL="36900" indent="0">
              <a:buNone/>
            </a:pPr>
            <a:r>
              <a:rPr lang="en-US" sz="3600" dirty="0" err="1"/>
              <a:t>function_name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F0"/>
                </a:solidFill>
              </a:rPr>
              <a:t>parameter</a:t>
            </a:r>
            <a:r>
              <a:rPr lang="en-US" sz="3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53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A8EF-A021-BD70-0CF1-B948AB64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Scope of the function variables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99B3-2350-A46E-95DD-3DEEAF5F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Autofit/>
          </a:bodyPr>
          <a:lstStyle/>
          <a:p>
            <a:r>
              <a:rPr lang="en-US" sz="3200" dirty="0"/>
              <a:t>A function's arguments and variables are not accessible outside the defined function.</a:t>
            </a:r>
          </a:p>
          <a:p>
            <a:r>
              <a:rPr lang="en-US" sz="3200" dirty="0"/>
              <a:t>Because they only have a local domain</a:t>
            </a:r>
          </a:p>
          <a:p>
            <a:r>
              <a:rPr lang="en-US" sz="3200" dirty="0"/>
              <a:t>The period of a variable's existence in RAM is referred to as its lifetime. Variables within a function have the same lifespan as the function itself.</a:t>
            </a:r>
          </a:p>
          <a:p>
            <a:r>
              <a:rPr lang="en-US" sz="3200" dirty="0"/>
              <a:t>When we get out of the function, they are removed. As a result, a function does not retain a variable's value from earlier executions..</a:t>
            </a:r>
          </a:p>
        </p:txBody>
      </p:sp>
    </p:spTree>
    <p:extLst>
      <p:ext uri="{BB962C8B-B14F-4D97-AF65-F5344CB8AC3E}">
        <p14:creationId xmlns:p14="http://schemas.microsoft.com/office/powerpoint/2010/main" val="8198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A0BF-DBA3-213C-978B-7C229AA3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Thank You </a:t>
            </a:r>
            <a:r>
              <a:rPr lang="en-IN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13C58-3BE0-2C51-DF48-2C1F4B6B5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258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Wingdings</vt:lpstr>
      <vt:lpstr>Wingdings 2</vt:lpstr>
      <vt:lpstr>Slate</vt:lpstr>
      <vt:lpstr>Introduction to Function In Python</vt:lpstr>
      <vt:lpstr>Functions</vt:lpstr>
      <vt:lpstr>Advantages of Functions in Python</vt:lpstr>
      <vt:lpstr>Syntax of Function</vt:lpstr>
      <vt:lpstr>Scope of the function variables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 In Python</dc:title>
  <dc:creator>dhineshwaran sugirthalingam</dc:creator>
  <cp:lastModifiedBy>dhineshwaran sugirthalingam</cp:lastModifiedBy>
  <cp:revision>5</cp:revision>
  <dcterms:created xsi:type="dcterms:W3CDTF">2023-01-04T18:44:03Z</dcterms:created>
  <dcterms:modified xsi:type="dcterms:W3CDTF">2023-01-06T14:05:20Z</dcterms:modified>
</cp:coreProperties>
</file>