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D3E2-3C3E-36A5-6EE2-7A981971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Variables</a:t>
            </a:r>
            <a:br>
              <a:rPr lang="en-IN" dirty="0"/>
            </a:br>
            <a:r>
              <a:rPr lang="en-IN" dirty="0"/>
              <a:t>In Tamil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101B7-C454-1B45-FAFA-8039DC07E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Lectured By</a:t>
            </a:r>
          </a:p>
          <a:p>
            <a:r>
              <a:rPr lang="en-IN" dirty="0"/>
              <a:t>Monisha.S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2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EB85-1510-0F35-6BBA-20858395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CFAB-9D97-C1AF-5545-6D6364108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Python has no command for declaring a variable.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variable is created the moment you first assign a value to 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Ex:</a:t>
            </a:r>
          </a:p>
          <a:p>
            <a:pPr marL="36900" indent="0">
              <a:buNone/>
            </a:pPr>
            <a:r>
              <a:rPr lang="en-US" dirty="0"/>
              <a:t>                              x=10</a:t>
            </a:r>
          </a:p>
          <a:p>
            <a:pPr marL="36900" indent="0">
              <a:buNone/>
            </a:pPr>
            <a:r>
              <a:rPr lang="en-US" dirty="0"/>
              <a:t>                              print(x)</a:t>
            </a:r>
          </a:p>
          <a:p>
            <a:pPr marL="36900" indent="0">
              <a:buNone/>
            </a:pPr>
            <a:r>
              <a:rPr lang="en-US" dirty="0"/>
              <a:t>                              y=20</a:t>
            </a:r>
          </a:p>
          <a:p>
            <a:pPr marL="36900" indent="0">
              <a:buNone/>
            </a:pPr>
            <a:r>
              <a:rPr lang="en-US" dirty="0"/>
              <a:t>                              print(y)</a:t>
            </a:r>
          </a:p>
          <a:p>
            <a:pPr marL="36900" indent="0">
              <a:buNone/>
            </a:pPr>
            <a:r>
              <a:rPr lang="en-US" dirty="0"/>
              <a:t>                                                       Output:</a:t>
            </a:r>
          </a:p>
          <a:p>
            <a:pPr marL="36900" indent="0">
              <a:buNone/>
            </a:pPr>
            <a:r>
              <a:rPr lang="en-US" dirty="0"/>
              <a:t>                                                        10</a:t>
            </a:r>
          </a:p>
          <a:p>
            <a:pPr marL="36900" indent="0">
              <a:buNone/>
            </a:pPr>
            <a:r>
              <a:rPr lang="en-US" dirty="0"/>
              <a:t>                                                         20</a:t>
            </a:r>
          </a:p>
        </p:txBody>
      </p:sp>
    </p:spTree>
    <p:extLst>
      <p:ext uri="{BB962C8B-B14F-4D97-AF65-F5344CB8AC3E}">
        <p14:creationId xmlns:p14="http://schemas.microsoft.com/office/powerpoint/2010/main" val="83959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E291-6148-B9CC-8028-7C18FD0A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Python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95E0-7DC8-1215-08E4-82BFC6E6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variable can have a short name (like x and y) or a more descriptive name (age, 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total_volume</a:t>
            </a:r>
            <a:r>
              <a:rPr lang="en-US" dirty="0"/>
              <a:t>)</a:t>
            </a:r>
          </a:p>
          <a:p>
            <a:pPr marL="369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variable name must start with a letter or the underscore character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variable name cannot start with a number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variable name can only contain alpha-numeric characters and underscores (A-z, 0-9, and _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Variable names are case-sensitive (age, Age and AGE are three different variables)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4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EE90-6DFA-EB8E-6AC4-9C97B04F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246C-76E5-92C1-F1A7-FBEEB22E30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IN" dirty="0"/>
              <a:t>Apple=10 </a:t>
            </a:r>
          </a:p>
          <a:p>
            <a:pPr marL="36900" indent="0">
              <a:buNone/>
            </a:pPr>
            <a:r>
              <a:rPr lang="en-IN" dirty="0"/>
              <a:t>             </a:t>
            </a:r>
            <a:r>
              <a:rPr lang="en-IN" dirty="0">
                <a:sym typeface="Wingdings" panose="05000000000000000000" pitchFamily="2" charset="2"/>
              </a:rPr>
              <a:t> Correct</a:t>
            </a:r>
          </a:p>
          <a:p>
            <a:pPr marL="36900" indent="0">
              <a:buNone/>
            </a:pPr>
            <a:r>
              <a:rPr lang="en-IN" dirty="0">
                <a:sym typeface="Wingdings" panose="05000000000000000000" pitchFamily="2" charset="2"/>
              </a:rPr>
              <a:t>50apple=500  </a:t>
            </a:r>
          </a:p>
          <a:p>
            <a:pPr marL="3690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  wrong</a:t>
            </a:r>
          </a:p>
          <a:p>
            <a:pPr marL="36900" indent="0">
              <a:buNone/>
            </a:pPr>
            <a:r>
              <a:rPr lang="en-IN" dirty="0">
                <a:sym typeface="Wingdings" panose="05000000000000000000" pitchFamily="2" charset="2"/>
              </a:rPr>
              <a:t>__</a:t>
            </a:r>
            <a:r>
              <a:rPr lang="en-IN" dirty="0" err="1">
                <a:sym typeface="Wingdings" panose="05000000000000000000" pitchFamily="2" charset="2"/>
              </a:rPr>
              <a:t>no_of_cars</a:t>
            </a:r>
            <a:r>
              <a:rPr lang="en-IN" dirty="0">
                <a:sym typeface="Wingdings" panose="05000000000000000000" pitchFamily="2" charset="2"/>
              </a:rPr>
              <a:t>=3  </a:t>
            </a:r>
          </a:p>
          <a:p>
            <a:pPr marL="3690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Correct</a:t>
            </a:r>
          </a:p>
          <a:p>
            <a:pPr marL="36900" indent="0">
              <a:buNone/>
            </a:pPr>
            <a:r>
              <a:rPr lang="en-IN" dirty="0" err="1">
                <a:sym typeface="Wingdings" panose="05000000000000000000" pitchFamily="2" charset="2"/>
              </a:rPr>
              <a:t>No_of_buss</a:t>
            </a:r>
            <a:r>
              <a:rPr lang="en-IN" dirty="0">
                <a:sym typeface="Wingdings" panose="05000000000000000000" pitchFamily="2" charset="2"/>
              </a:rPr>
              <a:t>=5   </a:t>
            </a:r>
          </a:p>
          <a:p>
            <a:pPr marL="3690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 Correct</a:t>
            </a:r>
          </a:p>
          <a:p>
            <a:pPr marL="3690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83B0F-0C7B-DB7A-22EA-E797A7430A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IN" dirty="0" err="1"/>
              <a:t>Ram&amp;Rani</a:t>
            </a:r>
            <a:r>
              <a:rPr lang="en-IN" dirty="0"/>
              <a:t>=“Get Married”</a:t>
            </a:r>
          </a:p>
          <a:p>
            <a:pPr marL="36900" indent="0">
              <a:buNone/>
            </a:pPr>
            <a:r>
              <a:rPr lang="en-IN" dirty="0"/>
              <a:t>               </a:t>
            </a:r>
            <a:r>
              <a:rPr lang="en-IN" dirty="0">
                <a:sym typeface="Wingdings" panose="05000000000000000000" pitchFamily="2" charset="2"/>
              </a:rPr>
              <a:t>Wrong</a:t>
            </a:r>
          </a:p>
          <a:p>
            <a:pPr marL="36900" indent="0">
              <a:buNone/>
            </a:pPr>
            <a:r>
              <a:rPr lang="en-IN" dirty="0" err="1">
                <a:sym typeface="Wingdings" panose="05000000000000000000" pitchFamily="2" charset="2"/>
              </a:rPr>
              <a:t>Rame_Rani</a:t>
            </a:r>
            <a:r>
              <a:rPr lang="en-IN" dirty="0">
                <a:sym typeface="Wingdings" panose="05000000000000000000" pitchFamily="2" charset="2"/>
              </a:rPr>
              <a:t>=“Get Married”</a:t>
            </a:r>
          </a:p>
          <a:p>
            <a:pPr marL="3690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   Correct</a:t>
            </a:r>
          </a:p>
          <a:p>
            <a:pPr marL="36900" indent="0">
              <a:buNone/>
            </a:pPr>
            <a:r>
              <a:rPr lang="en-IN" dirty="0">
                <a:sym typeface="Wingdings" panose="05000000000000000000" pitchFamily="2" charset="2"/>
              </a:rPr>
              <a:t>maths science=“pass”</a:t>
            </a:r>
          </a:p>
          <a:p>
            <a:pPr marL="3690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    Wrong</a:t>
            </a:r>
          </a:p>
          <a:p>
            <a:pPr marL="36900" indent="0">
              <a:buNone/>
            </a:pPr>
            <a:r>
              <a:rPr lang="en-IN" dirty="0">
                <a:sym typeface="Wingdings" panose="05000000000000000000" pitchFamily="2" charset="2"/>
              </a:rPr>
              <a:t>car=20</a:t>
            </a:r>
          </a:p>
          <a:p>
            <a:pPr marL="36900" indent="0">
              <a:buNone/>
            </a:pPr>
            <a:r>
              <a:rPr lang="en-IN" dirty="0">
                <a:sym typeface="Wingdings" panose="05000000000000000000" pitchFamily="2" charset="2"/>
              </a:rPr>
              <a:t>Car=40</a:t>
            </a:r>
          </a:p>
          <a:p>
            <a:pPr marL="36900" indent="0">
              <a:buNone/>
            </a:pPr>
            <a:r>
              <a:rPr lang="en-IN" dirty="0">
                <a:sym typeface="Wingdings" panose="05000000000000000000" pitchFamily="2" charset="2"/>
              </a:rPr>
              <a:t>print(car)</a:t>
            </a:r>
          </a:p>
          <a:p>
            <a:pPr marL="36900" indent="0">
              <a:buNone/>
            </a:pPr>
            <a:r>
              <a:rPr lang="en-IN" dirty="0">
                <a:sym typeface="Wingdings" panose="05000000000000000000" pitchFamily="2" charset="2"/>
              </a:rPr>
              <a:t>print(Car)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B3C2-5FD3-AF6B-9EC1-D2153F6D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Words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41939-8EE8-254F-6401-C9F24DA3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/>
              <a:t>Variable names with more than one word can be difficult to read.</a:t>
            </a:r>
          </a:p>
          <a:p>
            <a:pPr marL="36900" indent="0">
              <a:buNone/>
            </a:pPr>
            <a:r>
              <a:rPr lang="en-US" dirty="0"/>
              <a:t>Techniques to solve this issue</a:t>
            </a:r>
          </a:p>
          <a:p>
            <a:pPr marL="36900" indent="0">
              <a:buNone/>
            </a:pPr>
            <a:r>
              <a:rPr lang="en-US" dirty="0"/>
              <a:t>                  Camel Case</a:t>
            </a:r>
          </a:p>
          <a:p>
            <a:pPr marL="36900" indent="0">
              <a:buNone/>
            </a:pPr>
            <a:r>
              <a:rPr lang="en-US" dirty="0"/>
              <a:t>                           Each word, except the first, starts with a capital letter</a:t>
            </a:r>
          </a:p>
          <a:p>
            <a:pPr marL="36900" indent="0">
              <a:buNone/>
            </a:pPr>
            <a:r>
              <a:rPr lang="en-US" dirty="0"/>
              <a:t>                           Ex: </a:t>
            </a:r>
            <a:r>
              <a:rPr lang="en-US" dirty="0" err="1"/>
              <a:t>myNameIs</a:t>
            </a:r>
            <a:r>
              <a:rPr lang="en-US" dirty="0"/>
              <a:t>=“Monisha.S”</a:t>
            </a:r>
          </a:p>
          <a:p>
            <a:pPr marL="36900" indent="0">
              <a:buNone/>
            </a:pPr>
            <a:r>
              <a:rPr lang="en-US" dirty="0"/>
              <a:t>                  Pascal Case</a:t>
            </a:r>
          </a:p>
          <a:p>
            <a:pPr marL="36900" indent="0">
              <a:buNone/>
            </a:pPr>
            <a:r>
              <a:rPr lang="en-US" dirty="0"/>
              <a:t>                           Each word start with capital letter</a:t>
            </a:r>
          </a:p>
          <a:p>
            <a:pPr marL="36900" indent="0">
              <a:buNone/>
            </a:pPr>
            <a:r>
              <a:rPr lang="en-US" dirty="0"/>
              <a:t>                           </a:t>
            </a:r>
            <a:r>
              <a:rPr lang="en-US" dirty="0" err="1"/>
              <a:t>Ex:MyNameIs</a:t>
            </a:r>
            <a:r>
              <a:rPr lang="en-US" dirty="0"/>
              <a:t>=“Monisha.S”</a:t>
            </a:r>
          </a:p>
          <a:p>
            <a:pPr marL="36900" indent="0">
              <a:buNone/>
            </a:pPr>
            <a:r>
              <a:rPr lang="en-US" dirty="0"/>
              <a:t>                  Snake Case</a:t>
            </a:r>
          </a:p>
          <a:p>
            <a:pPr marL="36900" indent="0">
              <a:buNone/>
            </a:pPr>
            <a:r>
              <a:rPr lang="en-US" dirty="0"/>
              <a:t>                           Each word is separated by an underscore character</a:t>
            </a:r>
          </a:p>
          <a:p>
            <a:pPr marL="36900" indent="0">
              <a:buNone/>
            </a:pPr>
            <a:r>
              <a:rPr lang="en-US" dirty="0"/>
              <a:t>                            </a:t>
            </a:r>
            <a:r>
              <a:rPr lang="en-US" dirty="0" err="1"/>
              <a:t>Ex:my_name_is</a:t>
            </a:r>
            <a:r>
              <a:rPr lang="en-US" dirty="0"/>
              <a:t>=“</a:t>
            </a:r>
            <a:r>
              <a:rPr lang="en-US" dirty="0" err="1"/>
              <a:t>monisha.s</a:t>
            </a:r>
            <a:r>
              <a:rPr lang="en-US" dirty="0"/>
              <a:t>”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9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777B-7AC3-AAB4-996C-AB4E0CBE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assign multiple values in Single line?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7EC5-D92F-9501-3395-9170BB03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We can assign multiple values in a single line by using comma</a:t>
            </a:r>
          </a:p>
          <a:p>
            <a:pPr marL="36900" indent="0">
              <a:buNone/>
            </a:pPr>
            <a:r>
              <a:rPr lang="en-IN" dirty="0"/>
              <a:t>Ex:</a:t>
            </a:r>
          </a:p>
          <a:p>
            <a:pPr marL="36900" indent="0">
              <a:buNone/>
            </a:pPr>
            <a:r>
              <a:rPr lang="en-IN" dirty="0"/>
              <a:t>fruit1,fruit2,fruit3=“</a:t>
            </a:r>
            <a:r>
              <a:rPr lang="en-IN" dirty="0" err="1"/>
              <a:t>Banana”,”Apple”,Mango</a:t>
            </a:r>
            <a:r>
              <a:rPr lang="en-IN" dirty="0"/>
              <a:t>”</a:t>
            </a:r>
          </a:p>
          <a:p>
            <a:pPr marL="36900" indent="0">
              <a:buNone/>
            </a:pPr>
            <a:r>
              <a:rPr lang="en-IN" dirty="0"/>
              <a:t>print(fruit1)</a:t>
            </a:r>
          </a:p>
          <a:p>
            <a:pPr marL="36900" indent="0">
              <a:buNone/>
            </a:pPr>
            <a:r>
              <a:rPr lang="en-IN" dirty="0"/>
              <a:t>print(fruit2)</a:t>
            </a:r>
          </a:p>
          <a:p>
            <a:pPr marL="36900" indent="0">
              <a:buNone/>
            </a:pPr>
            <a:r>
              <a:rPr lang="en-IN" dirty="0"/>
              <a:t>Print(fruit3)</a:t>
            </a:r>
          </a:p>
          <a:p>
            <a:pPr marL="36900" indent="0">
              <a:buNone/>
            </a:pPr>
            <a:r>
              <a:rPr lang="en-IN" dirty="0"/>
              <a:t>Output:</a:t>
            </a:r>
          </a:p>
          <a:p>
            <a:pPr marL="36900" indent="0">
              <a:buNone/>
            </a:pPr>
            <a:r>
              <a:rPr lang="en-IN" dirty="0"/>
              <a:t>               Banana</a:t>
            </a:r>
          </a:p>
          <a:p>
            <a:pPr marL="36900" indent="0">
              <a:buNone/>
            </a:pPr>
            <a:r>
              <a:rPr lang="en-IN" dirty="0"/>
              <a:t>               Apple</a:t>
            </a:r>
          </a:p>
          <a:p>
            <a:pPr marL="36900" indent="0">
              <a:buNone/>
            </a:pPr>
            <a:r>
              <a:rPr lang="en-IN"/>
              <a:t>               Mango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3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E585-1E9F-CD08-0302-A899E1E6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assign same value to multi variables?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818B-69AD-16FD-0545-CFA61105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IN" dirty="0"/>
          </a:p>
          <a:p>
            <a:r>
              <a:rPr lang="en-IN" sz="2400" dirty="0"/>
              <a:t>we can assign same values to multiple variable by using equal(=) sign</a:t>
            </a:r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r>
              <a:rPr lang="en-IN" sz="2400" dirty="0"/>
              <a:t>For Example:</a:t>
            </a:r>
          </a:p>
          <a:p>
            <a:pPr marL="36900" indent="0">
              <a:buNone/>
            </a:pPr>
            <a:r>
              <a:rPr lang="en-IN" sz="2400" dirty="0"/>
              <a:t>                   student1_mark=studen2_mark=student3_mark=79</a:t>
            </a:r>
          </a:p>
          <a:p>
            <a:pPr marL="36900" indent="0">
              <a:buNone/>
            </a:pPr>
            <a:r>
              <a:rPr lang="en-IN" sz="2400" dirty="0"/>
              <a:t>                   print(student1_mark)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1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765D-1C7D-8275-8CE8-6D2BE48D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Can we display the multi variable in a single line?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172D-0CF0-9AB5-2E4F-E2763695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IN" sz="2800" dirty="0"/>
              <a:t>                    </a:t>
            </a:r>
            <a:r>
              <a:rPr lang="en-IN" sz="2400" dirty="0"/>
              <a:t>Yes, We can print multi variables in a single line</a:t>
            </a:r>
          </a:p>
          <a:p>
            <a:pPr marL="36900" indent="0">
              <a:buNone/>
            </a:pPr>
            <a:r>
              <a:rPr lang="en-IN" sz="2400" dirty="0"/>
              <a:t>                        Variable may or may not same data type</a:t>
            </a:r>
          </a:p>
          <a:p>
            <a:pPr marL="36900" indent="0">
              <a:buNone/>
            </a:pPr>
            <a:r>
              <a:rPr lang="en-IN" sz="2400" dirty="0"/>
              <a:t>  For Example:</a:t>
            </a:r>
          </a:p>
          <a:p>
            <a:pPr marL="36900" indent="0">
              <a:buNone/>
            </a:pPr>
            <a:r>
              <a:rPr lang="en-IN" sz="2400" dirty="0"/>
              <a:t>                     </a:t>
            </a:r>
            <a:r>
              <a:rPr lang="en-IN" sz="2400" dirty="0" err="1"/>
              <a:t>firstName</a:t>
            </a:r>
            <a:r>
              <a:rPr lang="en-IN" sz="2400" dirty="0"/>
              <a:t>=“</a:t>
            </a:r>
            <a:r>
              <a:rPr lang="en-IN" sz="2400" dirty="0" err="1"/>
              <a:t>Monisha</a:t>
            </a:r>
            <a:r>
              <a:rPr lang="en-IN" sz="2400" dirty="0"/>
              <a:t>”</a:t>
            </a:r>
          </a:p>
          <a:p>
            <a:pPr marL="36900" indent="0">
              <a:buNone/>
            </a:pPr>
            <a:r>
              <a:rPr lang="en-IN" sz="2400" dirty="0"/>
              <a:t>                     </a:t>
            </a:r>
            <a:r>
              <a:rPr lang="en-IN" sz="2400" dirty="0" err="1"/>
              <a:t>SecondName</a:t>
            </a:r>
            <a:r>
              <a:rPr lang="en-IN" sz="2400" dirty="0"/>
              <a:t>=“Sugirthalingam”</a:t>
            </a:r>
          </a:p>
          <a:p>
            <a:pPr marL="36900" indent="0">
              <a:buNone/>
            </a:pPr>
            <a:r>
              <a:rPr lang="en-IN" sz="2400" dirty="0"/>
              <a:t>                     print(</a:t>
            </a:r>
            <a:r>
              <a:rPr lang="en-IN" sz="2400" dirty="0" err="1"/>
              <a:t>firstName,SecondName</a:t>
            </a:r>
            <a:r>
              <a:rPr lang="en-IN" sz="2400" dirty="0"/>
              <a:t>)</a:t>
            </a:r>
          </a:p>
          <a:p>
            <a:pPr marL="36900" indent="0">
              <a:buNone/>
            </a:pPr>
            <a:r>
              <a:rPr lang="en-IN" sz="2400" dirty="0"/>
              <a:t>  Output:</a:t>
            </a:r>
          </a:p>
          <a:p>
            <a:pPr marL="36900" indent="0">
              <a:buNone/>
            </a:pPr>
            <a:r>
              <a:rPr lang="en-IN" sz="2400" dirty="0"/>
              <a:t>               </a:t>
            </a:r>
            <a:r>
              <a:rPr lang="en-IN" sz="2400" dirty="0" err="1"/>
              <a:t>Monisha</a:t>
            </a:r>
            <a:r>
              <a:rPr lang="en-IN" sz="2400" dirty="0"/>
              <a:t> </a:t>
            </a:r>
            <a:r>
              <a:rPr lang="en-IN" sz="2400" dirty="0" err="1"/>
              <a:t>Sugithalingam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5745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124</TotalTime>
  <Words>471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Wingdings</vt:lpstr>
      <vt:lpstr>Wingdings 2</vt:lpstr>
      <vt:lpstr>Slate</vt:lpstr>
      <vt:lpstr>Python Variables In Tamil</vt:lpstr>
      <vt:lpstr>Variables</vt:lpstr>
      <vt:lpstr>Rules for Python variables</vt:lpstr>
      <vt:lpstr>Examples</vt:lpstr>
      <vt:lpstr>Multi Words Variables</vt:lpstr>
      <vt:lpstr>How to assign multiple values in Single line?</vt:lpstr>
      <vt:lpstr>How to assign same value to multi variables?</vt:lpstr>
      <vt:lpstr>Can we display the multi variable in a single line?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Variables</dc:title>
  <dc:creator>dhineshwaran sugirthalingam</dc:creator>
  <cp:lastModifiedBy>dhineshwaran sugirthalingam</cp:lastModifiedBy>
  <cp:revision>17</cp:revision>
  <dcterms:created xsi:type="dcterms:W3CDTF">2022-12-09T05:37:23Z</dcterms:created>
  <dcterms:modified xsi:type="dcterms:W3CDTF">2022-12-10T15:34:26Z</dcterms:modified>
</cp:coreProperties>
</file>