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5112-17E2-49A3-D031-516906503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4BDE-C1B7-477B-C5EF-1E360A115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F4EC-1359-B777-711C-F4737F78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AC9E-8D3C-FAA2-FEE4-F28BC69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9550-2B6C-5DD4-BE58-BB2E1534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6A53-6610-A278-B5F6-CE02381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81B74-A8B6-32F1-954D-B78619F2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A8260-19D9-B139-A1F3-7CB870D1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19AB-2D3B-D23C-76B4-8027D45C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8E08-9A3E-22C3-DB2F-108D7CFB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9D1F4-4B44-C80C-EB21-D462A7F27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C0F0C-1E95-B3EE-9BAA-C156E8D00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4121-B058-4329-A454-E0CDA26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ABB4-BC12-EDD3-3B1F-16C125DF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9053-CD70-96CA-A0A7-E4B0FA26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844A-30B6-CD20-03E5-28F6F473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E9B9-9F4A-2AD6-CA8C-2DB13EE5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D73C-092B-8E2B-DA95-116BA2F6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55E-7ADD-3E02-6AD7-31D72587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887E-21A8-5AE5-9EBA-1C6B3A75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3BEE-17CA-D061-C167-5C9C7E0F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0BD4-68B5-AF6C-4C1D-F0A53FE9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306B-63FA-5CFE-C99C-63558D1E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B8C5-C779-227B-6B1C-278563CD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D8C3-828A-64C8-2723-C466F3D5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9E0C-B695-779D-1A3B-8C0A861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18F2-BC99-D29D-8704-05F976369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F252-7631-94E3-F4F7-4EFDBFAC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AF8F-0C6C-AD3F-8F98-9E29D6C8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16E7-1F30-CFAD-1B04-7826D40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71E34-715F-F5CC-02CF-36FCF720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0DD8-42A8-F611-F2F5-8F673BF8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76D4-75F6-5D19-EF90-8470E7EA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C3C70-6D94-E930-0EE1-85939FA8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E0A13-D07E-47AE-E151-A9595CDF1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62D82-C59E-B8B1-B12B-B6E1A7B4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E29D7-206F-B0D2-4459-F9D3BC1E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35D3-482E-EF87-1FFA-BB6B2BA9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5EBEF-85C2-E4E2-17DC-0B0EE102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0F36-A083-3C39-D598-F9ECAB12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25E05-9C75-804D-C5BC-5C62CBF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946FA-7B46-A452-F31A-36429A78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1886-8C19-77B2-CA12-C9DDF60F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1B2AE-CAEF-E50F-72E6-5ED5460C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042AA-AF65-BDF6-1824-EF3F85A0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6289-2568-2FC7-CF60-23D956DC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2B7B-2EA3-07E4-B79B-0DA11E14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7C3-47B9-312C-9B3C-408A90F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4B87-3C50-57BE-5E37-D4ABB04D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16FE-07BE-BEEF-FC31-1B712AE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BA481-6B8C-7F7D-0721-E34296D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2305-275B-2722-F7BE-4B49F4C5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2710-B1DE-29ED-C3CB-24CF81E2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A03B-2E34-C8E0-4B7C-FE6755ECD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3A9DE-3DD6-66ED-6900-714D3E8D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17BB-D34B-EE40-B3C7-036E6392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0C33-7202-B485-FE73-CFF66919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522A3-F848-3775-584D-EEAB4D8B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118DF-C0F1-938C-88E0-25FF44CA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FEBF2-9BB9-49BB-EA9D-822D933E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7DF-3CF2-EF2D-349E-727AFE72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5F56-3DE8-4A8D-A4F5-CBA1C8DC44A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30D4-F2EE-1779-4435-96ECD33B8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998F-B05F-D610-7BE6-BEA2AA4F7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7FFE-35D0-4D78-BAED-02DAFC0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A431-27BA-E585-BE59-D8EEC51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189"/>
            <a:ext cx="9144000" cy="2601499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Introduction to Object Oriented Programming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In Python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35B4-C2FA-EAF8-0B46-4B88083F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898"/>
            <a:ext cx="9144000" cy="993913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In Tamil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By</a:t>
            </a:r>
          </a:p>
          <a:p>
            <a:r>
              <a:rPr lang="en-IN" dirty="0" err="1">
                <a:latin typeface="Arial Rounded MT Bold" panose="020F0704030504030204" pitchFamily="34" charset="0"/>
              </a:rPr>
              <a:t>Monisha</a:t>
            </a:r>
            <a:r>
              <a:rPr lang="en-IN" dirty="0">
                <a:latin typeface="Arial Rounded MT Bold" panose="020F0704030504030204" pitchFamily="34" charset="0"/>
              </a:rPr>
              <a:t> 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014-D2C6-3CC6-BDB4-4AB911CB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Introduction to Object Oriented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Programming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766A6-4765-6D40-DF20-CA324C05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690688"/>
            <a:ext cx="10972800" cy="4922147"/>
          </a:xfrm>
        </p:spPr>
      </p:pic>
    </p:spTree>
    <p:extLst>
      <p:ext uri="{BB962C8B-B14F-4D97-AF65-F5344CB8AC3E}">
        <p14:creationId xmlns:p14="http://schemas.microsoft.com/office/powerpoint/2010/main" val="296390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D8A0-5115-01D1-6EF5-F1E74CA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Object-Oriented Programming methodologies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8C4C-CFEF-4B93-7AF8-1273B2A2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                        • Inheritance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                        • Polymorphism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                        • Encapsulation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                        • Abstraction</a:t>
            </a:r>
          </a:p>
          <a:p>
            <a:pPr marL="0" indent="0">
              <a:buNone/>
            </a:pP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7AC-3CA3-F029-9C84-F268690A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Difference between Object-Oriented and</a:t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Procedural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1658-E80C-F396-76CD-EB5572ED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0EA5-D19C-A555-4F41-AB30608E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1690688"/>
            <a:ext cx="1038639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E91-45C1-6FA7-5714-97F44F9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2701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82E2C"/>
                </a:solidFill>
                <a:effectLst/>
                <a:latin typeface="Arial Black" panose="020B0A04020102020204" pitchFamily="34" charset="0"/>
              </a:rPr>
              <a:t>Advantages of Object-Oriented Programming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7255-15C2-56D7-3D86-B63EDD83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487" y="1825625"/>
            <a:ext cx="79910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4000" b="0" i="0" dirty="0">
              <a:solidFill>
                <a:srgbClr val="382E2C"/>
              </a:solidFill>
              <a:effectLst/>
              <a:latin typeface="RH Futura Book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82E2C"/>
                </a:solidFill>
                <a:effectLst/>
                <a:latin typeface="RH Futura Book"/>
              </a:rPr>
              <a:t>Modularity for easier troubleshooting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82E2C"/>
                </a:solidFill>
                <a:effectLst/>
                <a:latin typeface="RH Futura Book"/>
              </a:rPr>
              <a:t>Reuse of code through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82E2C"/>
                </a:solidFill>
                <a:effectLst/>
                <a:latin typeface="RH Futura Book"/>
              </a:rPr>
              <a:t>Flexibility through 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382E2C"/>
                </a:solidFill>
                <a:effectLst/>
                <a:latin typeface="RH Futura Book"/>
              </a:rPr>
              <a:t>Effective problem solving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37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RH Futura Book</vt:lpstr>
      <vt:lpstr>Wingdings</vt:lpstr>
      <vt:lpstr>Office Theme</vt:lpstr>
      <vt:lpstr>Introduction to Object Oriented Programming In Python</vt:lpstr>
      <vt:lpstr>Introduction to Object Oriented Programming in Python</vt:lpstr>
      <vt:lpstr>Object-Oriented Programming methodologies</vt:lpstr>
      <vt:lpstr>Difference between Object-Oriented and Procedural Oriented Programming</vt:lpstr>
      <vt:lpstr>Advantages of Object-Oriented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dhineshwaran sugirthalingam</dc:creator>
  <cp:lastModifiedBy>dhineshwaran sugirthalingam</cp:lastModifiedBy>
  <cp:revision>4</cp:revision>
  <dcterms:created xsi:type="dcterms:W3CDTF">2023-02-13T15:10:09Z</dcterms:created>
  <dcterms:modified xsi:type="dcterms:W3CDTF">2023-02-14T04:49:50Z</dcterms:modified>
</cp:coreProperties>
</file>