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061E-1D2E-79C9-0F6E-05F3AAE3B4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6000" dirty="0">
                <a:latin typeface="Arial Black" panose="020B0A04020102020204" pitchFamily="34" charset="0"/>
              </a:rPr>
              <a:t>Python – Classes and Objects</a:t>
            </a:r>
            <a:endParaRPr lang="en-US" sz="60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AE260-DA8B-83C5-C109-DB8EC9D4A2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In Tamil</a:t>
            </a:r>
          </a:p>
          <a:p>
            <a:r>
              <a:rPr lang="en-IN" dirty="0"/>
              <a:t>By</a:t>
            </a:r>
          </a:p>
          <a:p>
            <a:r>
              <a:rPr lang="en-IN" dirty="0" err="1"/>
              <a:t>Monisha</a:t>
            </a:r>
            <a:r>
              <a:rPr lang="en-IN"/>
              <a:t> 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29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F3CF9-8692-4B9B-04C2-7F43A009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4400" dirty="0">
                <a:solidFill>
                  <a:schemeClr val="tx1"/>
                </a:solidFill>
                <a:latin typeface="Arial Black" panose="020B0A04020102020204" pitchFamily="34" charset="0"/>
              </a:rPr>
              <a:t>Example: </a:t>
            </a:r>
            <a:r>
              <a:rPr lang="en-US" sz="44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Delete Object Properties</a:t>
            </a:r>
            <a:endParaRPr lang="en-US" sz="4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7C0B5-D780-69DF-C658-73EC35C1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61116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Student:</a:t>
            </a:r>
            <a:br>
              <a:rPr lang="en-US" sz="3200" dirty="0"/>
            </a:b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sz="32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lang="en-US" sz="3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2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,name,rg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sz="3200" dirty="0"/>
            </a:b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a.name = name</a:t>
            </a:r>
            <a:br>
              <a:rPr lang="en-US" sz="3200" dirty="0"/>
            </a:b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32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b.regno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2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rg</a:t>
            </a:r>
            <a:endParaRPr lang="en-US" sz="3200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320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__str__(self):</a:t>
            </a:r>
            <a:br>
              <a:rPr lang="en-US" sz="3200" dirty="0"/>
            </a:b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f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"{</a:t>
            </a:r>
            <a:r>
              <a:rPr lang="en-US" sz="3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self.</a:t>
            </a:r>
            <a:r>
              <a:rPr lang="en-US" sz="320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regno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}"</a:t>
            </a:r>
            <a:br>
              <a:rPr lang="en-US" sz="3200" dirty="0"/>
            </a:br>
            <a:r>
              <a:rPr lang="en-US" sz="320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1 = Student(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“Dino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",”17EEE0414”)</a:t>
            </a:r>
          </a:p>
          <a:p>
            <a:pPr marL="36900" indent="0">
              <a:buNone/>
            </a:pPr>
            <a:r>
              <a:rPr lang="en-US" sz="32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del s1.name </a:t>
            </a:r>
            <a:r>
              <a:rPr lang="en-US" sz="320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#Object property name is deleted</a:t>
            </a:r>
            <a:br>
              <a:rPr lang="en-US" sz="3200" dirty="0">
                <a:solidFill>
                  <a:srgbClr val="FFFF00"/>
                </a:solidFill>
              </a:rPr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(s1)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59966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D363-D73D-0588-3473-08EF3A62C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48749"/>
            <a:ext cx="10353762" cy="705408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chemeClr val="tx1"/>
                </a:solidFill>
                <a:latin typeface="Arial Black" panose="020B0A04020102020204" pitchFamily="34" charset="0"/>
              </a:rPr>
              <a:t>Example : </a:t>
            </a:r>
            <a:r>
              <a:rPr lang="en-US" sz="44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Delete Objects</a:t>
            </a:r>
            <a:endParaRPr lang="en-US" sz="4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6EC0E-4E31-4355-0B88-397E4363D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11424"/>
            <a:ext cx="10353762" cy="6046576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Student:</a:t>
            </a:r>
            <a:br>
              <a:rPr lang="en-US" sz="3200" dirty="0"/>
            </a:b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sz="32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lang="en-US" sz="3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2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,name,rg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sz="3200" dirty="0"/>
            </a:b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a.name = name</a:t>
            </a:r>
            <a:br>
              <a:rPr lang="en-US" sz="3200" dirty="0"/>
            </a:b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3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2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.regno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2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rg</a:t>
            </a:r>
            <a:endParaRPr lang="en-US" sz="3200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320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__str__(self):</a:t>
            </a:r>
            <a:br>
              <a:rPr lang="en-US" sz="3200" dirty="0"/>
            </a:b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f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"{self.name}({</a:t>
            </a:r>
            <a:r>
              <a:rPr lang="en-US" sz="3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self.</a:t>
            </a:r>
            <a:r>
              <a:rPr lang="en-US" sz="320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regno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})"</a:t>
            </a:r>
            <a:br>
              <a:rPr lang="en-US" sz="3200" dirty="0"/>
            </a:br>
            <a:r>
              <a:rPr lang="en-US" sz="320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1 = Student(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“Dino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",”17EEE0414”)</a:t>
            </a:r>
          </a:p>
          <a:p>
            <a:pPr marL="36900" indent="0">
              <a:buNone/>
            </a:pPr>
            <a:r>
              <a:rPr lang="en-US" sz="32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S2= Student(“Monisha”,”21BCT0414”)</a:t>
            </a:r>
            <a:endParaRPr lang="en-US" sz="3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32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del s1.name </a:t>
            </a:r>
            <a:r>
              <a:rPr lang="en-US" sz="320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# delete object s1</a:t>
            </a:r>
            <a:br>
              <a:rPr lang="en-US" sz="3200" dirty="0">
                <a:solidFill>
                  <a:srgbClr val="FFFF00"/>
                </a:solidFill>
              </a:rPr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(s1) </a:t>
            </a:r>
            <a:r>
              <a:rPr lang="en-US" sz="32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#Return the error</a:t>
            </a:r>
          </a:p>
          <a:p>
            <a:pPr marL="36900" indent="0">
              <a:buNone/>
            </a:pPr>
            <a:r>
              <a:rPr lang="en-US" sz="320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print(s2) </a:t>
            </a:r>
            <a:r>
              <a:rPr lang="en-US" sz="320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#Its give the Output</a:t>
            </a:r>
            <a:endParaRPr lang="en-US" sz="3200" dirty="0">
              <a:solidFill>
                <a:srgbClr val="FFFF00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838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9F86-79B7-B3C0-6C2E-2776375A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Example : The pass Statement</a:t>
            </a:r>
            <a:endParaRPr 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A5E85B-9C87-B002-7A6C-9150ECDB69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5744" y="1950242"/>
            <a:ext cx="1127820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definitions cannot be empty, but if you for some reason have a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definition with no content, put in the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statement to avoid getting an error.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dirty="0">
                <a:ln>
                  <a:noFill/>
                </a:ln>
                <a:effectLst/>
                <a:latin typeface="Arial" panose="020B0604020202020204" pitchFamily="34" charset="0"/>
              </a:rPr>
              <a:t>Ex: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dirty="0">
                <a:ln>
                  <a:noFill/>
                </a:ln>
                <a:effectLst/>
              </a:rPr>
              <a:t>c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</a:rPr>
              <a:t>lass Student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dirty="0">
                <a:ln>
                  <a:noFill/>
                </a:ln>
                <a:effectLst/>
                <a:latin typeface="Arial" panose="020B0604020202020204" pitchFamily="34" charset="0"/>
              </a:rPr>
              <a:t>         pass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481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E144-C214-37B4-CCCA-2A27A106E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dirty="0">
                <a:latin typeface="Arial Black" panose="020B0A04020102020204" pitchFamily="34" charset="0"/>
              </a:rPr>
              <a:t>Thank You </a:t>
            </a:r>
            <a:r>
              <a:rPr lang="en-IN" sz="8000" dirty="0">
                <a:latin typeface="Arial Black" panose="020B0A04020102020204" pitchFamily="34" charset="0"/>
                <a:sym typeface="Wingdings" panose="05000000000000000000" pitchFamily="2" charset="2"/>
              </a:rPr>
              <a:t></a:t>
            </a:r>
            <a:endParaRPr lang="en-US" sz="80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CD823-A141-7BDB-543B-C34BD3310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3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966D-29EC-6861-3CCF-B8733475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Arial Black" panose="020B0A04020102020204" pitchFamily="34" charset="0"/>
              </a:rPr>
              <a:t>PYTHON - CLASS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201D5-E62B-9FC6-9355-74E7E0D32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6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A Class is like an object constructor, or a "blueprint" for creating objects.</a:t>
            </a:r>
          </a:p>
          <a:p>
            <a:pPr marL="36900" indent="0">
              <a:buNone/>
            </a:pPr>
            <a:r>
              <a:rPr lang="en-US" sz="360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Syntax :</a:t>
            </a:r>
          </a:p>
          <a:p>
            <a:pPr marL="36900" indent="0">
              <a:buNone/>
            </a:pPr>
            <a:r>
              <a:rPr lang="en-US" sz="360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     class </a:t>
            </a:r>
            <a:r>
              <a:rPr lang="en-US" sz="3600" dirty="0" err="1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classname</a:t>
            </a:r>
            <a:r>
              <a:rPr lang="en-US" sz="360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 :</a:t>
            </a:r>
          </a:p>
          <a:p>
            <a:pPr marL="36900" indent="0">
              <a:buNone/>
            </a:pPr>
            <a:r>
              <a:rPr lang="en-US" sz="360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             #statements</a:t>
            </a:r>
          </a:p>
          <a:p>
            <a:pPr marL="36900" indent="0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86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9CE87-0AC3-8CA4-2D7D-0A259343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Create Object</a:t>
            </a:r>
            <a:endParaRPr lang="en-US" sz="5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DE384-6CDE-E823-8139-2E5C652A0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549335" cy="4058751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3600" dirty="0"/>
              <a:t>class Student :</a:t>
            </a:r>
          </a:p>
          <a:p>
            <a:pPr marL="36900" indent="0">
              <a:buNone/>
            </a:pPr>
            <a:r>
              <a:rPr lang="en-US" sz="3600" dirty="0"/>
              <a:t>            m=100</a:t>
            </a:r>
          </a:p>
          <a:p>
            <a:pPr marL="36900" indent="0">
              <a:buNone/>
            </a:pPr>
            <a:r>
              <a:rPr lang="en-US" sz="3600" dirty="0"/>
              <a:t>#Create an object named s1, and print the value of m</a:t>
            </a:r>
          </a:p>
          <a:p>
            <a:pPr marL="36900" indent="0">
              <a:buNone/>
            </a:pPr>
            <a:r>
              <a:rPr lang="en-US" sz="3600" dirty="0"/>
              <a:t> s1=Student()</a:t>
            </a:r>
          </a:p>
          <a:p>
            <a:pPr marL="36900" indent="0">
              <a:buNone/>
            </a:pPr>
            <a:r>
              <a:rPr lang="en-US" sz="3600" dirty="0"/>
              <a:t>print(s1.m)</a:t>
            </a:r>
          </a:p>
        </p:txBody>
      </p:sp>
    </p:spTree>
    <p:extLst>
      <p:ext uri="{BB962C8B-B14F-4D97-AF65-F5344CB8AC3E}">
        <p14:creationId xmlns:p14="http://schemas.microsoft.com/office/powerpoint/2010/main" val="318564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A3AC-79D8-311E-D898-92EDE7A1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9391"/>
            <a:ext cx="10353762" cy="970450"/>
          </a:xfrm>
        </p:spPr>
        <p:txBody>
          <a:bodyPr>
            <a:normAutofit/>
          </a:bodyPr>
          <a:lstStyle/>
          <a:p>
            <a:r>
              <a:rPr lang="en-US" sz="48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The __</a:t>
            </a:r>
            <a:r>
              <a:rPr lang="en-US" sz="4800" b="0" i="0" dirty="0" err="1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init</a:t>
            </a:r>
            <a:r>
              <a:rPr lang="en-US" sz="48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__() Function</a:t>
            </a:r>
            <a:endParaRPr lang="en-US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731CF-66DC-ADA9-D355-7822E360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75857"/>
            <a:ext cx="10353762" cy="5476733"/>
          </a:xfrm>
        </p:spPr>
        <p:txBody>
          <a:bodyPr>
            <a:normAutofit fontScale="92500"/>
          </a:bodyPr>
          <a:lstStyle/>
          <a:p>
            <a:pPr marL="36900" indent="0">
              <a:buNone/>
            </a:pPr>
            <a:r>
              <a:rPr lang="en-US" sz="4000" dirty="0"/>
              <a:t> __</a:t>
            </a:r>
            <a:r>
              <a:rPr lang="en-US" sz="4000" dirty="0" err="1"/>
              <a:t>init</a:t>
            </a:r>
            <a:r>
              <a:rPr lang="en-US" sz="4000" dirty="0"/>
              <a:t>__() function to assign values to object properties, or other operations that are necessary to do when the object is being created</a:t>
            </a:r>
          </a:p>
          <a:p>
            <a:pPr marL="36900" indent="0">
              <a:buNone/>
            </a:pPr>
            <a:endParaRPr lang="en-US" sz="4000" dirty="0"/>
          </a:p>
          <a:p>
            <a:pPr marL="36900" indent="0">
              <a:buNone/>
            </a:pPr>
            <a:endParaRPr lang="en-US" sz="4000" dirty="0"/>
          </a:p>
          <a:p>
            <a:pPr marL="36900" indent="0">
              <a:buNone/>
            </a:pPr>
            <a:r>
              <a:rPr lang="en-US" sz="4000" dirty="0"/>
              <a:t>Syntax:</a:t>
            </a:r>
          </a:p>
          <a:p>
            <a:pPr marL="36900" indent="0">
              <a:buNone/>
            </a:pPr>
            <a:r>
              <a:rPr lang="en-US" sz="4000" dirty="0"/>
              <a:t>__</a:t>
            </a:r>
            <a:r>
              <a:rPr lang="en-US" sz="4000" dirty="0" err="1"/>
              <a:t>init</a:t>
            </a:r>
            <a:r>
              <a:rPr lang="en-US" sz="4000" dirty="0"/>
              <a:t>__(selfVariable,parameter1,parameter 2,…..):</a:t>
            </a:r>
          </a:p>
          <a:p>
            <a:pPr marL="36900" indent="0">
              <a:buNone/>
            </a:pPr>
            <a:endParaRPr lang="en-US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BD7931-9533-4CD6-F100-5DCB14836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795" y="3234083"/>
            <a:ext cx="1095143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The __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init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__() function is called automatically every time the class is being used to create a new object. </a:t>
            </a:r>
          </a:p>
        </p:txBody>
      </p:sp>
    </p:spTree>
    <p:extLst>
      <p:ext uri="{BB962C8B-B14F-4D97-AF65-F5344CB8AC3E}">
        <p14:creationId xmlns:p14="http://schemas.microsoft.com/office/powerpoint/2010/main" val="405968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97FB-6EC6-EB23-0932-FD27AC53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dirty="0"/>
              <a:t>Example :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0F411-D88A-7059-80D7-E53B78636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36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Student:</a:t>
            </a:r>
            <a:br>
              <a:rPr lang="en-US" sz="3600" dirty="0"/>
            </a:br>
            <a:r>
              <a:rPr lang="en-US" sz="36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36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sz="36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36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lang="en-US" sz="3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6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,name,rg</a:t>
            </a:r>
            <a:r>
              <a:rPr lang="en-US" sz="36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sz="3600" dirty="0"/>
            </a:br>
            <a:r>
              <a:rPr lang="en-US" sz="36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a.name = name</a:t>
            </a:r>
            <a:br>
              <a:rPr lang="en-US" sz="3600" dirty="0"/>
            </a:br>
            <a:r>
              <a:rPr lang="en-US" sz="36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3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6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.regno</a:t>
            </a:r>
            <a:r>
              <a:rPr lang="en-US" sz="36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6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rg</a:t>
            </a:r>
            <a:br>
              <a:rPr lang="en-US" sz="3600" dirty="0"/>
            </a:br>
            <a:r>
              <a:rPr lang="en-US" sz="360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36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1 = Student(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“Dino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",”17EEE0414”)</a:t>
            </a:r>
            <a:br>
              <a:rPr lang="en-US" sz="3600" dirty="0"/>
            </a:b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(s1.name)</a:t>
            </a:r>
            <a:br>
              <a:rPr lang="en-US" sz="3600" dirty="0"/>
            </a:b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(s1.regno)</a:t>
            </a:r>
            <a:endParaRPr lang="en-US" sz="3600" dirty="0"/>
          </a:p>
          <a:p>
            <a:pPr marL="3690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9776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DF1B-738B-ACC1-9621-6E9842D9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The __str__()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24FD1-DEE8-BE2C-CEBA-4FE25C159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50504"/>
            <a:ext cx="10353762" cy="4982819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sz="3600" dirty="0"/>
              <a:t>The __str__() function controls what should be returned when the class object is represented as a string.</a:t>
            </a:r>
          </a:p>
          <a:p>
            <a:pPr marL="36900" indent="0">
              <a:buNone/>
            </a:pPr>
            <a:r>
              <a:rPr lang="en-US" sz="3600" dirty="0"/>
              <a:t>If the __str__() function is not set, the string representation of the object is returned</a:t>
            </a:r>
          </a:p>
          <a:p>
            <a:pPr marL="36900" indent="0">
              <a:buNone/>
            </a:pPr>
            <a:r>
              <a:rPr lang="en-US" sz="3600" dirty="0"/>
              <a:t>Syntax:</a:t>
            </a:r>
          </a:p>
          <a:p>
            <a:pPr marL="36900" indent="0">
              <a:buNone/>
            </a:pPr>
            <a:r>
              <a:rPr lang="en-US" sz="3600" dirty="0"/>
              <a:t>__str__(</a:t>
            </a:r>
            <a:r>
              <a:rPr lang="en-US" sz="3600" dirty="0" err="1"/>
              <a:t>anyvariable</a:t>
            </a:r>
            <a:r>
              <a:rPr lang="en-US" sz="3600" dirty="0"/>
              <a:t>) :</a:t>
            </a:r>
          </a:p>
          <a:p>
            <a:pPr marL="36900" indent="0">
              <a:buNone/>
            </a:pPr>
            <a:r>
              <a:rPr lang="en-US" sz="3600" dirty="0" err="1"/>
              <a:t>Anyvariable</a:t>
            </a:r>
            <a:r>
              <a:rPr lang="en-US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 It helps to invoke the data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1385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5523-6F96-CCE8-4EDC-3C9249BA8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dirty="0">
                <a:latin typeface="Arial Black" panose="020B0A04020102020204" pitchFamily="34" charset="0"/>
              </a:rPr>
              <a:t>Example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410E0-5F61-DB3F-A198-F4FF77E5D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36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Student:</a:t>
            </a:r>
            <a:br>
              <a:rPr lang="en-US" sz="3600" dirty="0"/>
            </a:br>
            <a:r>
              <a:rPr lang="en-US" sz="36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36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sz="36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36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lang="en-US" sz="3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6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,name,rg</a:t>
            </a:r>
            <a:r>
              <a:rPr lang="en-US" sz="36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sz="3600" dirty="0"/>
            </a:br>
            <a:r>
              <a:rPr lang="en-US" sz="36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a.name = name</a:t>
            </a:r>
            <a:br>
              <a:rPr lang="en-US" sz="3600" dirty="0"/>
            </a:br>
            <a:r>
              <a:rPr lang="en-US" sz="36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3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6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.regno</a:t>
            </a:r>
            <a:r>
              <a:rPr lang="en-US" sz="36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6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rg</a:t>
            </a:r>
            <a:endParaRPr lang="en-US" sz="3600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360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36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__str__(self):</a:t>
            </a:r>
            <a:br>
              <a:rPr lang="en-US" sz="3600" dirty="0"/>
            </a:br>
            <a:r>
              <a:rPr lang="en-US" sz="36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6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f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"{self.name}({</a:t>
            </a:r>
            <a:r>
              <a:rPr lang="en-US" sz="3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self.</a:t>
            </a:r>
            <a:r>
              <a:rPr lang="en-US" sz="360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regno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})"</a:t>
            </a:r>
            <a:br>
              <a:rPr lang="en-US" sz="3600" dirty="0"/>
            </a:br>
            <a:r>
              <a:rPr lang="en-US" sz="360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36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1 = Student(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“Dino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",”17EEE0414”)</a:t>
            </a:r>
            <a:br>
              <a:rPr lang="en-US" sz="3600" dirty="0"/>
            </a:b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(s1)</a:t>
            </a:r>
            <a:endParaRPr lang="en-US" sz="3600" dirty="0"/>
          </a:p>
          <a:p>
            <a:pPr marL="3690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1804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BB2F-6BB6-3B9C-9E89-D919F93EA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222727" y="0"/>
            <a:ext cx="8266673" cy="69725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>
                <a:latin typeface="Arial Black" panose="020B0A04020102020204" pitchFamily="34" charset="0"/>
              </a:rPr>
              <a:t>Example for Method with class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2F96A-74E9-8147-ACCD-47D0318B6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697259"/>
            <a:ext cx="10353762" cy="5928828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Student:</a:t>
            </a:r>
            <a:br>
              <a:rPr lang="en-US" sz="3200" dirty="0"/>
            </a:b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sz="32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lang="en-US" sz="3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2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,name,rg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sz="3200" dirty="0"/>
            </a:b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a.name = name</a:t>
            </a:r>
            <a:br>
              <a:rPr lang="en-US" sz="3200" dirty="0"/>
            </a:b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32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b.regno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2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rg</a:t>
            </a:r>
            <a:endParaRPr lang="en-US" sz="3200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320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display(self):</a:t>
            </a:r>
            <a:br>
              <a:rPr lang="en-US" sz="3200" dirty="0"/>
            </a:b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print(“Student Name is :”,self.name,”\</a:t>
            </a:r>
            <a:r>
              <a:rPr lang="en-US" sz="3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n”,”Student</a:t>
            </a:r>
            <a:r>
              <a:rPr lang="en-US" sz="3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Registernumbers</a:t>
            </a:r>
            <a:r>
              <a:rPr lang="en-US" sz="3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is : “,</a:t>
            </a:r>
            <a:r>
              <a:rPr lang="en-US" sz="3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self.regno</a:t>
            </a:r>
            <a:r>
              <a:rPr lang="en-US" sz="3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1 = Student(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“Dino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",”17EEE0414”)</a:t>
            </a:r>
            <a:br>
              <a:rPr lang="en-US" sz="3200" dirty="0"/>
            </a:b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s1.display()</a:t>
            </a:r>
            <a:endParaRPr lang="en-US" sz="3200" dirty="0"/>
          </a:p>
          <a:p>
            <a:pPr marL="36900" indent="0">
              <a:buNone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572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4E17-CC8E-B73B-DBDF-C0A2FC211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4400" dirty="0">
                <a:latin typeface="Arial Black" panose="020B0A04020102020204" pitchFamily="34" charset="0"/>
              </a:rPr>
              <a:t>Example : Modify Object Properties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3771D-4D94-3355-DFF5-094108B6D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93638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Student:</a:t>
            </a:r>
            <a:br>
              <a:rPr lang="en-US" sz="3200" dirty="0"/>
            </a:b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sz="32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lang="en-US" sz="3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2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,name,rg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sz="3200" dirty="0"/>
            </a:b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a.name = name</a:t>
            </a:r>
            <a:br>
              <a:rPr lang="en-US" sz="3200" dirty="0"/>
            </a:b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32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b.regno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2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rg</a:t>
            </a:r>
            <a:endParaRPr lang="en-US" sz="3200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320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__str__(self):</a:t>
            </a:r>
            <a:br>
              <a:rPr lang="en-US" sz="3200" dirty="0"/>
            </a:b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f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"{self.name}-{</a:t>
            </a:r>
            <a:r>
              <a:rPr lang="en-US" sz="3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self.</a:t>
            </a:r>
            <a:r>
              <a:rPr lang="en-US" sz="320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regno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}"</a:t>
            </a:r>
            <a:br>
              <a:rPr lang="en-US" sz="3200" dirty="0"/>
            </a:br>
            <a:r>
              <a:rPr lang="en-US" sz="320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1 = Student(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“Dino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",”17EEE0414”)</a:t>
            </a:r>
          </a:p>
          <a:p>
            <a:pPr marL="36900" indent="0">
              <a:buNone/>
            </a:pPr>
            <a:r>
              <a:rPr lang="en-US" sz="32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s1.name=“Dinesh” </a:t>
            </a:r>
            <a:r>
              <a:rPr lang="en-US" sz="320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#Dino modified to Dinesh</a:t>
            </a:r>
            <a:br>
              <a:rPr lang="en-US" sz="3200" dirty="0">
                <a:solidFill>
                  <a:srgbClr val="FFFF00"/>
                </a:solidFill>
              </a:rPr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(s1)</a:t>
            </a:r>
            <a:endParaRPr lang="en-US" sz="3200" dirty="0"/>
          </a:p>
          <a:p>
            <a:pPr marL="36900" indent="0">
              <a:buNone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5487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149</TotalTime>
  <Words>685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Calisto MT</vt:lpstr>
      <vt:lpstr>Consolas</vt:lpstr>
      <vt:lpstr>Verdana</vt:lpstr>
      <vt:lpstr>Wingdings 2</vt:lpstr>
      <vt:lpstr>Slate</vt:lpstr>
      <vt:lpstr>Python – Classes and Objects</vt:lpstr>
      <vt:lpstr>PYTHON - CLASS</vt:lpstr>
      <vt:lpstr>Create Object</vt:lpstr>
      <vt:lpstr>The __init__() Function</vt:lpstr>
      <vt:lpstr>Example :</vt:lpstr>
      <vt:lpstr>The __str__() Function</vt:lpstr>
      <vt:lpstr>Example</vt:lpstr>
      <vt:lpstr>Example for Method with class</vt:lpstr>
      <vt:lpstr>Example : Modify Object Properties</vt:lpstr>
      <vt:lpstr>Example: Delete Object Properties</vt:lpstr>
      <vt:lpstr>Example : Delete Objects</vt:lpstr>
      <vt:lpstr>Example : The pass Statement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dhineshwaran sugirthalingam</dc:creator>
  <cp:lastModifiedBy>dhineshwaran sugirthalingam</cp:lastModifiedBy>
  <cp:revision>22</cp:revision>
  <dcterms:created xsi:type="dcterms:W3CDTF">2023-02-14T03:10:07Z</dcterms:created>
  <dcterms:modified xsi:type="dcterms:W3CDTF">2023-02-14T18:50:37Z</dcterms:modified>
</cp:coreProperties>
</file>