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81C-4750-4D8B-09F7-DC4B2B04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6600" dirty="0">
                <a:latin typeface="Arial Black" panose="020B0A04020102020204" pitchFamily="34" charset="0"/>
              </a:rPr>
              <a:t>Python Inheritance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4400" dirty="0">
                <a:latin typeface="Arial Rounded MT Bold" panose="020F0704030504030204" pitchFamily="34" charset="0"/>
              </a:rPr>
              <a:t>Type : Single 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3600" dirty="0">
                <a:latin typeface="Arial Black" panose="020B0A04020102020204" pitchFamily="34" charset="0"/>
              </a:rPr>
              <a:t>PART - 1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3B819-0202-B59E-9E08-FCA73D995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389" y="4804289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In Tamil</a:t>
            </a:r>
          </a:p>
          <a:p>
            <a:r>
              <a:rPr lang="en-IN" b="1" dirty="0"/>
              <a:t>By</a:t>
            </a:r>
          </a:p>
          <a:p>
            <a:r>
              <a:rPr lang="en-IN" b="1" dirty="0" err="1"/>
              <a:t>Monisha</a:t>
            </a:r>
            <a:r>
              <a:rPr lang="en-IN" b="1" dirty="0"/>
              <a:t>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1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31A7-9000-60FC-D9DD-21011519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INHERITANCE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4392-7433-16EB-AF0A-53FB9F35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84038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marL="36900" indent="0" algn="l">
              <a:buNone/>
            </a:pPr>
            <a:r>
              <a:rPr lang="en-US" sz="3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marL="36900" indent="0" algn="l">
              <a:buNone/>
            </a:pPr>
            <a:r>
              <a:rPr lang="en-US" sz="3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57E2-5C64-CEED-18CC-0FCEC0B2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Types Of Inheritance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F06E-5AB9-84D7-04FC-4926820E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tx1"/>
                </a:solidFill>
              </a:rPr>
              <a:t>Single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/>
                </a:solidFill>
                <a:effectLst/>
              </a:rPr>
              <a:t>Multi-Level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/>
                </a:solidFill>
                <a:effectLst/>
              </a:rPr>
              <a:t>Multiple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/>
                </a:solidFill>
                <a:effectLst/>
              </a:rPr>
              <a:t>Hierarchical inheritance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/>
                </a:solidFill>
                <a:effectLst/>
              </a:rPr>
              <a:t>Hybrid inheritance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B9E0-F5B3-3B19-849A-16B8FC6B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SINGLE INHERITANCE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2459-4D7F-6B0C-1F9A-46F7E432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461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derived class is derived only from a single parent class and allows the class to derive behavior and properties from a single base class.</a:t>
            </a:r>
            <a:endParaRPr lang="en-US" sz="3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36900" indent="0"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{Body}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DerivedClass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{Body} </a:t>
            </a:r>
          </a:p>
          <a:p>
            <a:pPr marL="36900" indent="0">
              <a:buNone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08DEC-74EA-0DD5-1810-2F630813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78" y="3505200"/>
            <a:ext cx="24669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44D8-2C83-BF08-DC34-99715786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808382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Black" panose="020B0A04020102020204" pitchFamily="34" charset="0"/>
              </a:rPr>
              <a:t>Example: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FC83-14BA-865D-17C8-351CEC32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1391"/>
            <a:ext cx="10353762" cy="5943600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Animal: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def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speak(self):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"Animal Speaking"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#child class Dog inherits the base class Animal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Dog(Animal):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def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bark(self):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"dog barking"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d = Dog()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d.bark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d.speak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02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180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Arial Rounded MT Bold</vt:lpstr>
      <vt:lpstr>Calisto MT</vt:lpstr>
      <vt:lpstr>inter-regular</vt:lpstr>
      <vt:lpstr>Verdana</vt:lpstr>
      <vt:lpstr>Wingdings</vt:lpstr>
      <vt:lpstr>Wingdings 2</vt:lpstr>
      <vt:lpstr>Slate</vt:lpstr>
      <vt:lpstr>Python Inheritance Type : Single  PART - 1</vt:lpstr>
      <vt:lpstr>INHERITANCE</vt:lpstr>
      <vt:lpstr>Types Of Inheritance</vt:lpstr>
      <vt:lpstr>SINGLE INHERITANCE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Inheritance</dc:title>
  <dc:creator>dhineshwaran sugirthalingam</dc:creator>
  <cp:lastModifiedBy>dhineshwaran sugirthalingam</cp:lastModifiedBy>
  <cp:revision>7</cp:revision>
  <dcterms:created xsi:type="dcterms:W3CDTF">2023-02-15T04:30:49Z</dcterms:created>
  <dcterms:modified xsi:type="dcterms:W3CDTF">2023-02-15T18:47:26Z</dcterms:modified>
</cp:coreProperties>
</file>