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2140-E0E1-A18D-5F7F-EC69F075F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452" y="2514599"/>
            <a:ext cx="10084904" cy="182880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6700" spc="600" dirty="0">
                <a:latin typeface="Arial Black" panose="020B0A04020102020204" pitchFamily="34" charset="0"/>
              </a:rPr>
              <a:t>Python Inheritance </a:t>
            </a:r>
            <a:br>
              <a:rPr lang="en-IN" dirty="0">
                <a:latin typeface="Arial Black" panose="020B0A04020102020204" pitchFamily="34" charset="0"/>
              </a:rPr>
            </a:br>
            <a:r>
              <a:rPr lang="en-IN" sz="4000" dirty="0">
                <a:latin typeface="Bahnschrift" panose="020B0502040204020203" pitchFamily="34" charset="0"/>
              </a:rPr>
              <a:t>Type : Multilevel </a:t>
            </a:r>
            <a:br>
              <a:rPr lang="en-IN" dirty="0">
                <a:latin typeface="Arial Black" panose="020B0A04020102020204" pitchFamily="34" charset="0"/>
              </a:rPr>
            </a:br>
            <a:r>
              <a:rPr lang="en-IN" sz="2800" dirty="0">
                <a:latin typeface="Arial Black" panose="020B0A04020102020204" pitchFamily="34" charset="0"/>
              </a:rPr>
              <a:t>PART - 2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007C4-6F65-1033-CA2F-A318480E0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4651512"/>
            <a:ext cx="9440034" cy="108667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/>
              <a:t>In Tamil</a:t>
            </a:r>
          </a:p>
          <a:p>
            <a:pPr>
              <a:lnSpc>
                <a:spcPct val="120000"/>
              </a:lnSpc>
            </a:pPr>
            <a:r>
              <a:rPr lang="en-IN" dirty="0"/>
              <a:t>By</a:t>
            </a:r>
          </a:p>
          <a:p>
            <a:pPr>
              <a:lnSpc>
                <a:spcPct val="120000"/>
              </a:lnSpc>
            </a:pPr>
            <a:r>
              <a:rPr lang="en-IN" dirty="0" err="1"/>
              <a:t>Monisha</a:t>
            </a:r>
            <a:r>
              <a:rPr lang="en-IN" dirty="0"/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223148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C34C-F3EA-215D-5A29-C6485978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en-IN" sz="4800">
                <a:latin typeface="Arial Black" panose="020B0A04020102020204" pitchFamily="34" charset="0"/>
              </a:rPr>
              <a:t>MULTILEVEL </a:t>
            </a:r>
            <a:r>
              <a:rPr lang="en-IN" sz="4800" dirty="0">
                <a:latin typeface="Arial Black" panose="020B0A04020102020204" pitchFamily="34" charset="0"/>
              </a:rPr>
              <a:t>INHERITANCE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A2E2-65BF-5F86-30FF-8D57EA30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88807"/>
            <a:ext cx="10353762" cy="5650532"/>
          </a:xfrm>
        </p:spPr>
        <p:txBody>
          <a:bodyPr>
            <a:normAutofit fontScale="92500" lnSpcReduction="10000"/>
          </a:bodyPr>
          <a:lstStyle/>
          <a:p>
            <a:r>
              <a:rPr lang="en-US" sz="3200" b="0" i="0" dirty="0">
                <a:solidFill>
                  <a:srgbClr val="FFFFFF"/>
                </a:solidFill>
                <a:effectLst/>
                <a:latin typeface="urw-din"/>
              </a:rPr>
              <a:t>In multilevel inheritance, features of the base class and the derived class are further inherited into the new derived class. This is similar to a relationship representing a child and a grandfather. </a:t>
            </a:r>
          </a:p>
          <a:p>
            <a:r>
              <a:rPr lang="en-US" sz="3200" dirty="0">
                <a:solidFill>
                  <a:srgbClr val="FFFFFF"/>
                </a:solidFill>
                <a:effectLst/>
                <a:latin typeface="urw-din"/>
              </a:rPr>
              <a:t>Syntax:</a:t>
            </a:r>
          </a:p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inter-regular"/>
              </a:rPr>
              <a:t>class1: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  &lt;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-suite&gt;   </a:t>
            </a:r>
          </a:p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inter-regular"/>
              </a:rPr>
              <a:t>class2(class1):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  &lt;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suite&gt;  </a:t>
            </a:r>
          </a:p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inter-regular"/>
              </a:rPr>
              <a:t>class3(class2):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  &lt;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suite&gt;  </a:t>
            </a:r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D7BD3-C374-C5A2-06A1-E5C17F0C0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014" y="2676938"/>
            <a:ext cx="2568437" cy="37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0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</TotalTime>
  <Words>81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 Black</vt:lpstr>
      <vt:lpstr>Bahnschrift</vt:lpstr>
      <vt:lpstr>Calisto MT</vt:lpstr>
      <vt:lpstr>inter-regular</vt:lpstr>
      <vt:lpstr>urw-din</vt:lpstr>
      <vt:lpstr>Wingdings 2</vt:lpstr>
      <vt:lpstr>Slate</vt:lpstr>
      <vt:lpstr>Python Inheritance  Type : Multilevel  PART - 2</vt:lpstr>
      <vt:lpstr>MULTILEVEL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Inheritance  Type : Multilevel  PART - 2</dc:title>
  <dc:creator>dhineshwaran sugirthalingam</dc:creator>
  <cp:lastModifiedBy>dhineshwaran sugirthalingam</cp:lastModifiedBy>
  <cp:revision>6</cp:revision>
  <dcterms:created xsi:type="dcterms:W3CDTF">2023-02-15T04:51:26Z</dcterms:created>
  <dcterms:modified xsi:type="dcterms:W3CDTF">2023-02-16T17:01:07Z</dcterms:modified>
</cp:coreProperties>
</file>