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EA5C-AE86-D24C-1328-EAE1C70FD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62" y="1192694"/>
            <a:ext cx="11025808" cy="2405645"/>
          </a:xfrm>
        </p:spPr>
        <p:txBody>
          <a:bodyPr>
            <a:normAutofit/>
          </a:bodyPr>
          <a:lstStyle/>
          <a:p>
            <a:r>
              <a:rPr lang="en-IN" sz="6700" spc="600" dirty="0">
                <a:latin typeface="Arial Black" panose="020B0A04020102020204" pitchFamily="34" charset="0"/>
              </a:rPr>
              <a:t>Python Inheritance</a:t>
            </a:r>
            <a:br>
              <a:rPr lang="en-IN" dirty="0"/>
            </a:br>
            <a:r>
              <a:rPr lang="en-IN" sz="4400" b="1" dirty="0">
                <a:latin typeface="Bahnschrift Light SemiCondensed" panose="020B0502040204020203" pitchFamily="34" charset="0"/>
              </a:rPr>
              <a:t>Type : Hierarchical</a:t>
            </a:r>
            <a:br>
              <a:rPr lang="en-IN" dirty="0"/>
            </a:br>
            <a:r>
              <a:rPr lang="en-IN" sz="3100" b="1" dirty="0"/>
              <a:t>PART - 4</a:t>
            </a:r>
            <a:endParaRPr lang="en-US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D53F-3AD3-BCC8-0336-51C4A4FC7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749" y="3757365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In Tamil</a:t>
            </a:r>
          </a:p>
          <a:p>
            <a:r>
              <a:rPr lang="en-IN" b="1" dirty="0"/>
              <a:t>By</a:t>
            </a:r>
          </a:p>
          <a:p>
            <a:r>
              <a:rPr lang="en-IN" b="1" dirty="0" err="1"/>
              <a:t>Monisha</a:t>
            </a:r>
            <a:r>
              <a:rPr lang="en-IN" b="1" dirty="0"/>
              <a:t>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02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7B37-F4AD-4102-2AED-2E27C8DC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0818"/>
            <a:ext cx="10353762" cy="97045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Hierarchical Inheritance 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9E91-EA61-377D-2E59-D113165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1268"/>
            <a:ext cx="10353762" cy="527794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more than one derived class are created from a single base this type of inheritance is called hierarchical inheritance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BaseClass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{Body}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DerivedClass1(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BaseClass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{Body}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DerivedClass2(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BaseClass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36900" indent="0">
              <a:buNone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{Body} </a:t>
            </a:r>
          </a:p>
          <a:p>
            <a:pPr marL="36900" indent="0">
              <a:buNone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922AE-5700-1A85-F89A-5616E0CF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09" y="2795122"/>
            <a:ext cx="4412973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7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65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Bahnschrift Light SemiCondensed</vt:lpstr>
      <vt:lpstr>Calisto MT</vt:lpstr>
      <vt:lpstr>Wingdings 2</vt:lpstr>
      <vt:lpstr>Slate</vt:lpstr>
      <vt:lpstr>Python Inheritance Type : Hierarchical PART - 4</vt:lpstr>
      <vt:lpstr>Hierarchical Inheritance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Inheritance Type : Hierarchical PART - 4</dc:title>
  <dc:creator>dhineshwaran sugirthalingam</dc:creator>
  <cp:lastModifiedBy>dhineshwaran sugirthalingam</cp:lastModifiedBy>
  <cp:revision>3</cp:revision>
  <dcterms:created xsi:type="dcterms:W3CDTF">2023-02-15T05:18:42Z</dcterms:created>
  <dcterms:modified xsi:type="dcterms:W3CDTF">2023-02-15T05:45:26Z</dcterms:modified>
</cp:coreProperties>
</file>