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EB8C-A3BD-A59E-8827-76676D0A1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6000" spc="600" dirty="0">
                <a:latin typeface="Arial Black" panose="020B0A04020102020204" pitchFamily="34" charset="0"/>
              </a:rPr>
              <a:t>Python Inheritance </a:t>
            </a:r>
            <a:br>
              <a:rPr lang="en-IN" dirty="0"/>
            </a:br>
            <a:r>
              <a:rPr lang="en-IN" sz="3600" b="1" dirty="0">
                <a:latin typeface="Bahnschrift SemiLight" panose="020B0502040204020203" pitchFamily="34" charset="0"/>
              </a:rPr>
              <a:t>Type : Hybrid</a:t>
            </a:r>
            <a:br>
              <a:rPr lang="en-IN" dirty="0"/>
            </a:br>
            <a:r>
              <a:rPr lang="en-IN" sz="3100" b="1" dirty="0"/>
              <a:t>PART - 5</a:t>
            </a:r>
            <a:endParaRPr lang="en-US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EF3C1-DC5E-3D8E-EDE9-99048F775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049865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In Tamil</a:t>
            </a:r>
          </a:p>
          <a:p>
            <a:r>
              <a:rPr lang="en-IN" b="1" dirty="0"/>
              <a:t>By</a:t>
            </a:r>
          </a:p>
          <a:p>
            <a:r>
              <a:rPr lang="en-IN" b="1" dirty="0" err="1"/>
              <a:t>Monisha</a:t>
            </a:r>
            <a:r>
              <a:rPr lang="en-IN" b="1" dirty="0"/>
              <a:t> 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12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44C-CDED-70BA-0720-8426BDC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dirty="0">
                <a:latin typeface="Arial Black" panose="020B0A04020102020204" pitchFamily="34" charset="0"/>
              </a:rPr>
              <a:t>Hybrid Inheritance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7163-E203-3251-AD00-A74CA9C8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160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Inheritance consisting of multiple types of inheritance is called hybrid inheritance.</a:t>
            </a:r>
          </a:p>
          <a:p>
            <a:pPr marL="36900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B13E5-7C86-7601-5BE7-85602D54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17" y="2819400"/>
            <a:ext cx="5181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</TotalTime>
  <Words>29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Black</vt:lpstr>
      <vt:lpstr>Bahnschrift SemiLight</vt:lpstr>
      <vt:lpstr>Calisto MT</vt:lpstr>
      <vt:lpstr>Wingdings 2</vt:lpstr>
      <vt:lpstr>Slate</vt:lpstr>
      <vt:lpstr>Python Inheritance  Type : Hybrid PART - 5</vt:lpstr>
      <vt:lpstr>Hybrid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Inheritance  Type : Hybrid PART - 5</dc:title>
  <dc:creator>dhineshwaran sugirthalingam</dc:creator>
  <cp:lastModifiedBy>dhineshwaran sugirthalingam</cp:lastModifiedBy>
  <cp:revision>2</cp:revision>
  <dcterms:created xsi:type="dcterms:W3CDTF">2023-02-15T05:29:25Z</dcterms:created>
  <dcterms:modified xsi:type="dcterms:W3CDTF">2023-02-15T05:45:50Z</dcterms:modified>
</cp:coreProperties>
</file>