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9846B-FE2E-0783-0483-6348A28F48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b="1" dirty="0"/>
              <a:t>Python – Constructors</a:t>
            </a:r>
            <a:endParaRPr lang="en-US" sz="7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33BA4-F68D-2676-2703-54319617F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384478"/>
          </a:xfrm>
        </p:spPr>
        <p:txBody>
          <a:bodyPr>
            <a:normAutofit/>
          </a:bodyPr>
          <a:lstStyle/>
          <a:p>
            <a:r>
              <a:rPr lang="en-IN" dirty="0"/>
              <a:t>In Tamil</a:t>
            </a:r>
          </a:p>
          <a:p>
            <a:r>
              <a:rPr lang="en-IN" dirty="0"/>
              <a:t>By</a:t>
            </a:r>
          </a:p>
          <a:p>
            <a:r>
              <a:rPr lang="en-IN" dirty="0" err="1"/>
              <a:t>Monisha</a:t>
            </a:r>
            <a:r>
              <a:rPr lang="en-IN" dirty="0"/>
              <a:t>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560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5910-5455-85A3-217D-10962EB90A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b="1" dirty="0"/>
              <a:t>Thank You </a:t>
            </a:r>
            <a:r>
              <a:rPr lang="en-IN" sz="7200" b="1" dirty="0">
                <a:sym typeface="Wingdings" panose="05000000000000000000" pitchFamily="2" charset="2"/>
              </a:rPr>
              <a:t></a:t>
            </a:r>
            <a:endParaRPr lang="en-US" sz="7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4EFF4-05EC-DD79-7B0B-A474228579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5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BFAB-D7F1-95B6-6635-CFC82CB58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98783"/>
            <a:ext cx="10353762" cy="970450"/>
          </a:xfrm>
        </p:spPr>
        <p:txBody>
          <a:bodyPr>
            <a:noAutofit/>
          </a:bodyPr>
          <a:lstStyle/>
          <a:p>
            <a:r>
              <a:rPr lang="en-IN" sz="6600" b="1" dirty="0"/>
              <a:t>	Constructor</a:t>
            </a:r>
            <a:endParaRPr lang="en-US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FA4CF-CFEA-29F8-AA3E-BBFA4B523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69233"/>
            <a:ext cx="10353762" cy="5350837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2800" dirty="0"/>
              <a:t>A constructor is a special method used to create and initialize an object of a class. This method is defined in the class.</a:t>
            </a:r>
          </a:p>
          <a:p>
            <a:pPr marL="36900" indent="0">
              <a:buNone/>
            </a:pPr>
            <a:endParaRPr lang="en-US" sz="2800" dirty="0"/>
          </a:p>
          <a:p>
            <a:pPr marL="36900" indent="0">
              <a:buNone/>
            </a:pPr>
            <a:r>
              <a:rPr lang="en-US" sz="2800" dirty="0"/>
              <a:t>class Student:</a:t>
            </a:r>
          </a:p>
          <a:p>
            <a:pPr marL="36900" indent="0">
              <a:buNone/>
            </a:pPr>
            <a:r>
              <a:rPr lang="en-US" sz="2800" dirty="0"/>
              <a:t>    def __</a:t>
            </a:r>
            <a:r>
              <a:rPr lang="en-US" sz="2800" dirty="0" err="1"/>
              <a:t>init</a:t>
            </a:r>
            <a:r>
              <a:rPr lang="en-US" sz="2800" dirty="0"/>
              <a:t>__(self, name):</a:t>
            </a:r>
          </a:p>
          <a:p>
            <a:pPr marL="36900" indent="0">
              <a:buNone/>
            </a:pPr>
            <a:r>
              <a:rPr lang="en-US" sz="2800" dirty="0"/>
              <a:t>        print('Inside Constructor')</a:t>
            </a:r>
          </a:p>
          <a:p>
            <a:pPr marL="36900" indent="0">
              <a:buNone/>
            </a:pPr>
            <a:r>
              <a:rPr lang="en-US" sz="2800" dirty="0"/>
              <a:t>        self.name = name</a:t>
            </a:r>
          </a:p>
          <a:p>
            <a:pPr marL="36900" indent="0">
              <a:buNone/>
            </a:pPr>
            <a:r>
              <a:rPr lang="en-US" sz="2800" dirty="0"/>
              <a:t>        print('All variables initialized')</a:t>
            </a:r>
          </a:p>
          <a:p>
            <a:pPr marL="36900" indent="0">
              <a:buNone/>
            </a:pPr>
            <a:r>
              <a:rPr lang="en-US" sz="2800" dirty="0"/>
              <a:t>s1 = Student('Emma')</a:t>
            </a:r>
          </a:p>
          <a:p>
            <a:pPr marL="36900" indent="0">
              <a:buNone/>
            </a:pPr>
            <a:r>
              <a:rPr lang="en-US" sz="2800" dirty="0"/>
              <a:t>s1.show()</a:t>
            </a:r>
          </a:p>
        </p:txBody>
      </p:sp>
    </p:spTree>
    <p:extLst>
      <p:ext uri="{BB962C8B-B14F-4D97-AF65-F5344CB8AC3E}">
        <p14:creationId xmlns:p14="http://schemas.microsoft.com/office/powerpoint/2010/main" val="224505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3263-6430-CE26-F0BC-E759E6A0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/>
              <a:t>Types of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966C3-9203-C4A3-D132-7A60EFF17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635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600" dirty="0"/>
              <a:t>In Python, we have the following three types of constructors.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Default Constructor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Non-parametrized constructor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Parameterized constructor</a:t>
            </a:r>
          </a:p>
          <a:p>
            <a:pPr marL="3690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2601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7DC-79C5-F2FE-3BA6-659B0331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6000" b="1" dirty="0"/>
              <a:t>Default Constructor</a:t>
            </a: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EA257-3F2F-4C4B-B8C6-E65BE73D5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4062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800" dirty="0"/>
              <a:t>If you do not implement any constructor in your class or forget to declare it, the Python inserts a default constructor into your code on your behalf. This constructor is known as the default constructor.</a:t>
            </a:r>
          </a:p>
          <a:p>
            <a:pPr marL="36900" indent="0">
              <a:buNone/>
            </a:pPr>
            <a:r>
              <a:rPr lang="en-US" sz="2800" dirty="0"/>
              <a:t>It does not perform any task but initializes the objects. It is an empty constructor without a body.</a:t>
            </a:r>
          </a:p>
        </p:txBody>
      </p:sp>
    </p:spTree>
    <p:extLst>
      <p:ext uri="{BB962C8B-B14F-4D97-AF65-F5344CB8AC3E}">
        <p14:creationId xmlns:p14="http://schemas.microsoft.com/office/powerpoint/2010/main" val="79521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20DE3-49E7-ABC6-BEB9-B7696E64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9026"/>
            <a:ext cx="10353762" cy="970450"/>
          </a:xfrm>
        </p:spPr>
        <p:txBody>
          <a:bodyPr>
            <a:noAutofit/>
          </a:bodyPr>
          <a:lstStyle/>
          <a:p>
            <a:pPr algn="l"/>
            <a:r>
              <a:rPr lang="en-IN" sz="6000" b="1" dirty="0"/>
              <a:t>Example:</a:t>
            </a: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CE3C5-92F9-DFB9-506E-FA30B0301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98713"/>
            <a:ext cx="10353762" cy="5062330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2800" dirty="0"/>
              <a:t>class Employee:</a:t>
            </a:r>
          </a:p>
          <a:p>
            <a:pPr marL="36900" indent="0">
              <a:buNone/>
            </a:pPr>
            <a:r>
              <a:rPr lang="en-US" sz="2800" dirty="0"/>
              <a:t>    def display(self):</a:t>
            </a:r>
          </a:p>
          <a:p>
            <a:pPr marL="36900" indent="0">
              <a:buNone/>
            </a:pPr>
            <a:r>
              <a:rPr lang="en-US" sz="2800" dirty="0"/>
              <a:t>        print('Inside Display')</a:t>
            </a:r>
          </a:p>
          <a:p>
            <a:pPr marL="36900" indent="0">
              <a:buNone/>
            </a:pPr>
            <a:r>
              <a:rPr lang="en-US" sz="2800" dirty="0"/>
              <a:t>emp = Employee()</a:t>
            </a:r>
          </a:p>
          <a:p>
            <a:pPr marL="36900" indent="0">
              <a:buNone/>
            </a:pPr>
            <a:r>
              <a:rPr lang="en-US" sz="2800" dirty="0" err="1"/>
              <a:t>emp.display</a:t>
            </a:r>
            <a:r>
              <a:rPr lang="en-US" sz="2800" dirty="0"/>
              <a:t>()</a:t>
            </a:r>
          </a:p>
          <a:p>
            <a:pPr marL="36900" indent="0">
              <a:buNone/>
            </a:pPr>
            <a:r>
              <a:rPr lang="en-US" sz="2800" dirty="0"/>
              <a:t>Output: Inside Display</a:t>
            </a:r>
          </a:p>
          <a:p>
            <a:pPr marL="36900" indent="0">
              <a:buNone/>
            </a:pPr>
            <a:r>
              <a:rPr lang="en-US" sz="2800" dirty="0"/>
              <a:t>As you can see in the example, we do not have a constructor, but we can still create an object for the class because Python added the default constructor during a program compilation.</a:t>
            </a:r>
          </a:p>
        </p:txBody>
      </p:sp>
    </p:spTree>
    <p:extLst>
      <p:ext uri="{BB962C8B-B14F-4D97-AF65-F5344CB8AC3E}">
        <p14:creationId xmlns:p14="http://schemas.microsoft.com/office/powerpoint/2010/main" val="203760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E659E-4B29-85E1-4F47-898B7B4D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/>
              <a:t>Non-Parametrized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6A1A6-A76B-F3E7-A58E-B5AB476C5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4062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600" dirty="0"/>
              <a:t>A constructor without any arguments is called a non-parameterized constructor. This type of constructor is used to initialize each object with default values.</a:t>
            </a:r>
          </a:p>
          <a:p>
            <a:pPr marL="36900" indent="0">
              <a:buNone/>
            </a:pPr>
            <a:r>
              <a:rPr lang="en-US" sz="3600" dirty="0"/>
              <a:t>Syntax :</a:t>
            </a:r>
          </a:p>
          <a:p>
            <a:pPr marL="36900" indent="0">
              <a:buNone/>
            </a:pPr>
            <a:r>
              <a:rPr lang="en-US" sz="3600" dirty="0"/>
              <a:t>c</a:t>
            </a:r>
            <a:r>
              <a:rPr lang="en-US" sz="3600"/>
              <a:t>onstructor</a:t>
            </a:r>
            <a:r>
              <a:rPr lang="en-US" sz="3600" dirty="0"/>
              <a:t>(self):</a:t>
            </a:r>
          </a:p>
        </p:txBody>
      </p:sp>
    </p:spTree>
    <p:extLst>
      <p:ext uri="{BB962C8B-B14F-4D97-AF65-F5344CB8AC3E}">
        <p14:creationId xmlns:p14="http://schemas.microsoft.com/office/powerpoint/2010/main" val="1255592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ED76-4296-6400-7DF0-337568843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12035"/>
            <a:ext cx="10353762" cy="970450"/>
          </a:xfrm>
        </p:spPr>
        <p:txBody>
          <a:bodyPr>
            <a:noAutofit/>
          </a:bodyPr>
          <a:lstStyle/>
          <a:p>
            <a:pPr algn="l"/>
            <a:r>
              <a:rPr lang="en-IN" sz="6000" b="1" dirty="0"/>
              <a:t>Example:</a:t>
            </a: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F04DB-0146-C584-98D8-C48CEAAC1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11966"/>
            <a:ext cx="10353762" cy="4996070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US" sz="3200" dirty="0"/>
              <a:t>class Company:</a:t>
            </a:r>
          </a:p>
          <a:p>
            <a:pPr marL="36900" indent="0">
              <a:buNone/>
            </a:pPr>
            <a:r>
              <a:rPr lang="en-US" sz="3200" dirty="0"/>
              <a:t>    # no-argument constructor</a:t>
            </a:r>
          </a:p>
          <a:p>
            <a:pPr marL="36900" indent="0">
              <a:buNone/>
            </a:pPr>
            <a:r>
              <a:rPr lang="en-US" sz="3200" dirty="0"/>
              <a:t>    def __</a:t>
            </a:r>
            <a:r>
              <a:rPr lang="en-US" sz="3200" dirty="0" err="1"/>
              <a:t>init</a:t>
            </a:r>
            <a:r>
              <a:rPr lang="en-US" sz="3200" dirty="0"/>
              <a:t>__(self):</a:t>
            </a:r>
          </a:p>
          <a:p>
            <a:pPr marL="36900" indent="0">
              <a:buNone/>
            </a:pPr>
            <a:r>
              <a:rPr lang="en-US" sz="3200" dirty="0"/>
              <a:t>        self.name = “</a:t>
            </a:r>
            <a:r>
              <a:rPr lang="en-US" sz="3200" dirty="0" err="1"/>
              <a:t>Monisha</a:t>
            </a:r>
            <a:r>
              <a:rPr lang="en-US" sz="3200" dirty="0"/>
              <a:t> S"</a:t>
            </a:r>
          </a:p>
          <a:p>
            <a:pPr marL="36900" indent="0">
              <a:buNone/>
            </a:pPr>
            <a:r>
              <a:rPr lang="en-US" sz="3200" dirty="0"/>
              <a:t>        </a:t>
            </a:r>
            <a:r>
              <a:rPr lang="en-US" sz="3200" dirty="0" err="1"/>
              <a:t>self.address</a:t>
            </a:r>
            <a:r>
              <a:rPr lang="en-US" sz="3200" dirty="0"/>
              <a:t> = "ABC Street“</a:t>
            </a:r>
          </a:p>
          <a:p>
            <a:pPr marL="36900" indent="0">
              <a:buNone/>
            </a:pPr>
            <a:r>
              <a:rPr lang="en-US" sz="3200" dirty="0"/>
              <a:t>    def show(key):</a:t>
            </a:r>
          </a:p>
          <a:p>
            <a:pPr marL="36900" indent="0">
              <a:buNone/>
            </a:pPr>
            <a:r>
              <a:rPr lang="en-US" sz="3200" dirty="0"/>
              <a:t>        print(</a:t>
            </a:r>
            <a:r>
              <a:rPr lang="en-US" sz="3200" dirty="0" err="1"/>
              <a:t>key.name,key.address</a:t>
            </a:r>
            <a:r>
              <a:rPr lang="en-US" sz="3200" dirty="0"/>
              <a:t>)</a:t>
            </a:r>
          </a:p>
          <a:p>
            <a:pPr marL="36900" indent="0">
              <a:buNone/>
            </a:pPr>
            <a:r>
              <a:rPr lang="en-US" sz="3200" dirty="0" err="1"/>
              <a:t>cmp</a:t>
            </a:r>
            <a:r>
              <a:rPr lang="en-US" sz="3200" dirty="0"/>
              <a:t> = Company()</a:t>
            </a:r>
          </a:p>
          <a:p>
            <a:pPr marL="36900" indent="0">
              <a:buNone/>
            </a:pPr>
            <a:r>
              <a:rPr lang="en-US" sz="3200" dirty="0" err="1"/>
              <a:t>cmp.show</a:t>
            </a:r>
            <a:r>
              <a:rPr lang="en-US" sz="3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56485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7F1C-0219-9244-A91B-DCB049602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/>
              <a:t>Parameterized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782B2-039D-7CF6-36AF-4D7328A3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900" indent="0">
              <a:buNone/>
            </a:pPr>
            <a:r>
              <a:rPr lang="en-US" sz="3600" dirty="0"/>
              <a:t>                  A constructor with defined parameters or arguments is called a parameterized constructor. We can pass different values to each object at the time of creation using a parameterized constructor.</a:t>
            </a:r>
          </a:p>
          <a:p>
            <a:pPr marL="36900" indent="0">
              <a:buNone/>
            </a:pPr>
            <a:r>
              <a:rPr lang="en-US" sz="3600" dirty="0"/>
              <a:t>Syntax:</a:t>
            </a:r>
          </a:p>
          <a:p>
            <a:pPr marL="36900" indent="0">
              <a:buNone/>
            </a:pPr>
            <a:r>
              <a:rPr lang="en-US" sz="3600" dirty="0"/>
              <a:t>Constructor(self,parameter1,parameter2,parameter3,……..)</a:t>
            </a:r>
          </a:p>
          <a:p>
            <a:pPr marL="3690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01413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6ED7-D59B-E298-E8B5-1E2C012D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25" y="157505"/>
            <a:ext cx="10353762" cy="9704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7BA5B-8F03-161E-7BC6-FA2E80963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525" y="1187589"/>
            <a:ext cx="10353762" cy="5372237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3200" dirty="0"/>
              <a:t>class Company:</a:t>
            </a:r>
          </a:p>
          <a:p>
            <a:pPr marL="36900" indent="0">
              <a:buNone/>
            </a:pPr>
            <a:r>
              <a:rPr lang="en-US" sz="3200" dirty="0"/>
              <a:t>    def __</a:t>
            </a:r>
            <a:r>
              <a:rPr lang="en-US" sz="3200" dirty="0" err="1"/>
              <a:t>init</a:t>
            </a:r>
            <a:r>
              <a:rPr lang="en-US" sz="3200" dirty="0"/>
              <a:t>__(</a:t>
            </a:r>
            <a:r>
              <a:rPr lang="en-US" sz="3200" dirty="0" err="1"/>
              <a:t>self,name,add</a:t>
            </a:r>
            <a:r>
              <a:rPr lang="en-US" sz="3200" dirty="0"/>
              <a:t>):</a:t>
            </a:r>
          </a:p>
          <a:p>
            <a:pPr marL="36900" indent="0">
              <a:buNone/>
            </a:pPr>
            <a:r>
              <a:rPr lang="en-US" sz="3200" dirty="0"/>
              <a:t>        self.name =name</a:t>
            </a:r>
          </a:p>
          <a:p>
            <a:pPr marL="36900" indent="0">
              <a:buNone/>
            </a:pPr>
            <a:r>
              <a:rPr lang="en-US" sz="3200" dirty="0"/>
              <a:t>        </a:t>
            </a:r>
            <a:r>
              <a:rPr lang="en-US" sz="3200" dirty="0" err="1"/>
              <a:t>self.address</a:t>
            </a:r>
            <a:r>
              <a:rPr lang="en-US" sz="3200" dirty="0"/>
              <a:t> =add</a:t>
            </a:r>
          </a:p>
          <a:p>
            <a:pPr marL="36900" indent="0">
              <a:buNone/>
            </a:pPr>
            <a:r>
              <a:rPr lang="en-US" sz="3200" dirty="0"/>
              <a:t>    def show(key):</a:t>
            </a:r>
          </a:p>
          <a:p>
            <a:pPr marL="36900" indent="0">
              <a:buNone/>
            </a:pPr>
            <a:r>
              <a:rPr lang="en-US" sz="3200" dirty="0"/>
              <a:t>        print(</a:t>
            </a:r>
            <a:r>
              <a:rPr lang="en-US" sz="3200" dirty="0" err="1"/>
              <a:t>key.name,key.address</a:t>
            </a:r>
            <a:r>
              <a:rPr lang="en-US" sz="3200" dirty="0"/>
              <a:t>)</a:t>
            </a:r>
          </a:p>
          <a:p>
            <a:pPr marL="36900" indent="0">
              <a:buNone/>
            </a:pPr>
            <a:r>
              <a:rPr lang="en-US" sz="3200" dirty="0" err="1"/>
              <a:t>cmp</a:t>
            </a:r>
            <a:r>
              <a:rPr lang="en-US" sz="3200" dirty="0"/>
              <a:t> = Company(“</a:t>
            </a:r>
            <a:r>
              <a:rPr lang="en-US" sz="3200" dirty="0" err="1"/>
              <a:t>Monisha</a:t>
            </a:r>
            <a:r>
              <a:rPr lang="en-US" sz="3200" dirty="0"/>
              <a:t> S”,”ABC Street”)</a:t>
            </a:r>
          </a:p>
          <a:p>
            <a:pPr marL="36900" indent="0">
              <a:buNone/>
            </a:pPr>
            <a:r>
              <a:rPr lang="en-US" sz="3200" dirty="0" err="1"/>
              <a:t>cmp.show</a:t>
            </a:r>
            <a:r>
              <a:rPr lang="en-US" sz="3200" dirty="0"/>
              <a:t>()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5269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29</TotalTime>
  <Words>420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Calisto MT</vt:lpstr>
      <vt:lpstr>Wingdings</vt:lpstr>
      <vt:lpstr>Wingdings 2</vt:lpstr>
      <vt:lpstr>Slate</vt:lpstr>
      <vt:lpstr>Python – Constructors</vt:lpstr>
      <vt:lpstr> Constructor</vt:lpstr>
      <vt:lpstr>Types of Constructors</vt:lpstr>
      <vt:lpstr>Default Constructor</vt:lpstr>
      <vt:lpstr>Example:</vt:lpstr>
      <vt:lpstr>Non-Parametrized Constructor</vt:lpstr>
      <vt:lpstr>Example:</vt:lpstr>
      <vt:lpstr>Parameterized Constructor</vt:lpstr>
      <vt:lpstr>PowerPoint Presentation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dhineshwaran sugirthalingam</dc:creator>
  <cp:lastModifiedBy>dhineshwaran sugirthalingam</cp:lastModifiedBy>
  <cp:revision>12</cp:revision>
  <dcterms:created xsi:type="dcterms:W3CDTF">2023-02-18T22:44:54Z</dcterms:created>
  <dcterms:modified xsi:type="dcterms:W3CDTF">2023-02-27T17:59:04Z</dcterms:modified>
</cp:coreProperties>
</file>