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12/10/2022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BBF4-FBF1-DEA9-A4EC-A8D708C27FD4}"/>
              </a:ext>
            </a:extLst>
          </p:cNvPr>
          <p:cNvSpPr>
            <a:spLocks noGrp="1"/>
          </p:cNvSpPr>
          <p:nvPr>
            <p:ph type="ctrTitle"/>
          </p:nvPr>
        </p:nvSpPr>
        <p:spPr/>
        <p:txBody>
          <a:bodyPr/>
          <a:lstStyle/>
          <a:p>
            <a:r>
              <a:rPr lang="en-IN" dirty="0"/>
              <a:t>Local and Global Variables   Python</a:t>
            </a:r>
            <a:endParaRPr lang="en-US" dirty="0"/>
          </a:p>
        </p:txBody>
      </p:sp>
      <p:sp>
        <p:nvSpPr>
          <p:cNvPr id="3" name="Subtitle 2">
            <a:extLst>
              <a:ext uri="{FF2B5EF4-FFF2-40B4-BE49-F238E27FC236}">
                <a16:creationId xmlns:a16="http://schemas.microsoft.com/office/drawing/2014/main" id="{AB49ECA8-C05F-12EC-6B79-77EF89D1641A}"/>
              </a:ext>
            </a:extLst>
          </p:cNvPr>
          <p:cNvSpPr>
            <a:spLocks noGrp="1"/>
          </p:cNvSpPr>
          <p:nvPr>
            <p:ph type="subTitle" idx="1"/>
          </p:nvPr>
        </p:nvSpPr>
        <p:spPr/>
        <p:txBody>
          <a:bodyPr>
            <a:normAutofit fontScale="85000" lnSpcReduction="10000"/>
          </a:bodyPr>
          <a:lstStyle/>
          <a:p>
            <a:r>
              <a:rPr lang="en-IN" dirty="0"/>
              <a:t>In Tamil</a:t>
            </a:r>
          </a:p>
          <a:p>
            <a:r>
              <a:rPr lang="en-IN" dirty="0"/>
              <a:t>Lectured By</a:t>
            </a:r>
          </a:p>
          <a:p>
            <a:r>
              <a:rPr lang="en-IN" dirty="0"/>
              <a:t>Monisha.S</a:t>
            </a:r>
            <a:endParaRPr lang="en-US" dirty="0"/>
          </a:p>
        </p:txBody>
      </p:sp>
    </p:spTree>
    <p:extLst>
      <p:ext uri="{BB962C8B-B14F-4D97-AF65-F5344CB8AC3E}">
        <p14:creationId xmlns:p14="http://schemas.microsoft.com/office/powerpoint/2010/main" val="196231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3F76-EE9D-BA37-4CFD-94553163A7B0}"/>
              </a:ext>
            </a:extLst>
          </p:cNvPr>
          <p:cNvSpPr>
            <a:spLocks noGrp="1"/>
          </p:cNvSpPr>
          <p:nvPr>
            <p:ph type="title"/>
          </p:nvPr>
        </p:nvSpPr>
        <p:spPr/>
        <p:txBody>
          <a:bodyPr/>
          <a:lstStyle/>
          <a:p>
            <a:r>
              <a:rPr lang="en-IN" dirty="0"/>
              <a:t>Different Between local and Global Variables</a:t>
            </a:r>
            <a:endParaRPr lang="en-US" dirty="0"/>
          </a:p>
        </p:txBody>
      </p:sp>
      <p:sp>
        <p:nvSpPr>
          <p:cNvPr id="3" name="Content Placeholder 2">
            <a:extLst>
              <a:ext uri="{FF2B5EF4-FFF2-40B4-BE49-F238E27FC236}">
                <a16:creationId xmlns:a16="http://schemas.microsoft.com/office/drawing/2014/main" id="{8D5B5A0B-824B-6966-66B1-E307C9E76CA2}"/>
              </a:ext>
            </a:extLst>
          </p:cNvPr>
          <p:cNvSpPr>
            <a:spLocks noGrp="1"/>
          </p:cNvSpPr>
          <p:nvPr>
            <p:ph idx="1"/>
          </p:nvPr>
        </p:nvSpPr>
        <p:spPr/>
        <p:txBody>
          <a:bodyPr>
            <a:noAutofit/>
          </a:bodyPr>
          <a:lstStyle/>
          <a:p>
            <a:r>
              <a:rPr lang="en-US" dirty="0"/>
              <a:t> Variables are classified into Global variables and Local variables based on their scope.</a:t>
            </a:r>
          </a:p>
          <a:p>
            <a:r>
              <a:rPr lang="en-US" dirty="0"/>
              <a:t>The main difference between Global and local variables is that global variables can be accessed globally in the entire program, whereas local variables can be accessed only within the function or block in which they are defined. </a:t>
            </a:r>
          </a:p>
          <a:p>
            <a:pPr marL="36900" indent="0">
              <a:buNone/>
            </a:pPr>
            <a:r>
              <a:rPr lang="en-US" dirty="0"/>
              <a:t>For Example:</a:t>
            </a:r>
          </a:p>
          <a:p>
            <a:pPr marL="36900" indent="0">
              <a:buNone/>
            </a:pPr>
            <a:r>
              <a:rPr lang="en-US" dirty="0"/>
              <a:t>           def fun1():</a:t>
            </a:r>
          </a:p>
          <a:p>
            <a:pPr marL="36900" indent="0">
              <a:buNone/>
            </a:pPr>
            <a:r>
              <a:rPr lang="en-US" dirty="0"/>
              <a:t>                    b=10</a:t>
            </a:r>
          </a:p>
          <a:p>
            <a:pPr marL="36900" indent="0">
              <a:buNone/>
            </a:pPr>
            <a:r>
              <a:rPr lang="en-US" dirty="0"/>
              <a:t>                    c=</a:t>
            </a:r>
            <a:r>
              <a:rPr lang="en-US" dirty="0" err="1"/>
              <a:t>a+b</a:t>
            </a:r>
            <a:endParaRPr lang="en-US" dirty="0"/>
          </a:p>
          <a:p>
            <a:pPr marL="36900" indent="0">
              <a:buNone/>
            </a:pPr>
            <a:r>
              <a:rPr lang="en-US" dirty="0"/>
              <a:t>                     print(c)</a:t>
            </a:r>
          </a:p>
          <a:p>
            <a:pPr marL="36900" indent="0">
              <a:buNone/>
            </a:pPr>
            <a:r>
              <a:rPr lang="en-US" dirty="0"/>
              <a:t>           a=10</a:t>
            </a:r>
          </a:p>
          <a:p>
            <a:pPr marL="36900" indent="0">
              <a:buNone/>
            </a:pPr>
            <a:r>
              <a:rPr lang="en-US" dirty="0"/>
              <a:t>           fun1()</a:t>
            </a:r>
          </a:p>
          <a:p>
            <a:pPr marL="36900" indent="0">
              <a:buNone/>
            </a:pPr>
            <a:r>
              <a:rPr lang="en-US" dirty="0"/>
              <a:t>Output:20</a:t>
            </a:r>
          </a:p>
        </p:txBody>
      </p:sp>
    </p:spTree>
    <p:extLst>
      <p:ext uri="{BB962C8B-B14F-4D97-AF65-F5344CB8AC3E}">
        <p14:creationId xmlns:p14="http://schemas.microsoft.com/office/powerpoint/2010/main" val="171956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0067-764F-22E7-1C8C-BB3E6548ED2C}"/>
              </a:ext>
            </a:extLst>
          </p:cNvPr>
          <p:cNvSpPr>
            <a:spLocks noGrp="1"/>
          </p:cNvSpPr>
          <p:nvPr>
            <p:ph type="title"/>
          </p:nvPr>
        </p:nvSpPr>
        <p:spPr/>
        <p:txBody>
          <a:bodyPr/>
          <a:lstStyle/>
          <a:p>
            <a:r>
              <a:rPr lang="en-IN" dirty="0"/>
              <a:t>Examples</a:t>
            </a:r>
            <a:endParaRPr lang="en-US" dirty="0"/>
          </a:p>
        </p:txBody>
      </p:sp>
      <p:sp>
        <p:nvSpPr>
          <p:cNvPr id="3" name="Content Placeholder 2">
            <a:extLst>
              <a:ext uri="{FF2B5EF4-FFF2-40B4-BE49-F238E27FC236}">
                <a16:creationId xmlns:a16="http://schemas.microsoft.com/office/drawing/2014/main" id="{3322A952-0DF9-8C55-6960-A0FAA8EC1944}"/>
              </a:ext>
            </a:extLst>
          </p:cNvPr>
          <p:cNvSpPr>
            <a:spLocks noGrp="1"/>
          </p:cNvSpPr>
          <p:nvPr>
            <p:ph sz="half" idx="1"/>
          </p:nvPr>
        </p:nvSpPr>
        <p:spPr/>
        <p:txBody>
          <a:bodyPr>
            <a:normAutofit fontScale="92500" lnSpcReduction="20000"/>
          </a:bodyPr>
          <a:lstStyle/>
          <a:p>
            <a:pPr marL="36900" indent="0">
              <a:buNone/>
            </a:pPr>
            <a:endParaRPr lang="en-IN" dirty="0"/>
          </a:p>
          <a:p>
            <a:pPr marL="36900" indent="0">
              <a:buNone/>
            </a:pPr>
            <a:r>
              <a:rPr lang="en-IN" dirty="0"/>
              <a:t>def fun2(a)</a:t>
            </a:r>
            <a:r>
              <a:rPr lang="en-US" dirty="0"/>
              <a:t>:</a:t>
            </a:r>
          </a:p>
          <a:p>
            <a:pPr marL="36900" indent="0">
              <a:buNone/>
            </a:pPr>
            <a:r>
              <a:rPr lang="en-US" dirty="0"/>
              <a:t>     a=40</a:t>
            </a:r>
          </a:p>
          <a:p>
            <a:pPr marL="36900" indent="0">
              <a:buNone/>
            </a:pPr>
            <a:r>
              <a:rPr lang="en-US" dirty="0"/>
              <a:t>     print(a)</a:t>
            </a:r>
          </a:p>
          <a:p>
            <a:pPr marL="36900" indent="0">
              <a:buNone/>
            </a:pPr>
            <a:r>
              <a:rPr lang="en-US" dirty="0"/>
              <a:t>a=20</a:t>
            </a:r>
          </a:p>
          <a:p>
            <a:pPr marL="36900" indent="0">
              <a:buNone/>
            </a:pPr>
            <a:r>
              <a:rPr lang="en-US" dirty="0"/>
              <a:t>fun2()</a:t>
            </a:r>
          </a:p>
          <a:p>
            <a:pPr marL="36900" indent="0">
              <a:buNone/>
            </a:pPr>
            <a:r>
              <a:rPr lang="en-US" dirty="0"/>
              <a:t>print(a)</a:t>
            </a:r>
          </a:p>
          <a:p>
            <a:pPr marL="36900" indent="0">
              <a:buNone/>
            </a:pPr>
            <a:endParaRPr lang="en-US" dirty="0"/>
          </a:p>
          <a:p>
            <a:pPr marL="36900" indent="0">
              <a:buNone/>
            </a:pPr>
            <a:r>
              <a:rPr lang="en-US" dirty="0"/>
              <a:t>Output:</a:t>
            </a:r>
          </a:p>
          <a:p>
            <a:pPr marL="36900" indent="0">
              <a:buNone/>
            </a:pPr>
            <a:r>
              <a:rPr lang="en-US" dirty="0"/>
              <a:t>         40</a:t>
            </a:r>
          </a:p>
          <a:p>
            <a:pPr marL="36900" indent="0">
              <a:buNone/>
            </a:pPr>
            <a:r>
              <a:rPr lang="en-US" dirty="0"/>
              <a:t>         20</a:t>
            </a:r>
            <a:endParaRPr lang="en-IN" dirty="0"/>
          </a:p>
        </p:txBody>
      </p:sp>
      <p:sp>
        <p:nvSpPr>
          <p:cNvPr id="4" name="Content Placeholder 3">
            <a:extLst>
              <a:ext uri="{FF2B5EF4-FFF2-40B4-BE49-F238E27FC236}">
                <a16:creationId xmlns:a16="http://schemas.microsoft.com/office/drawing/2014/main" id="{972F2EA0-E60B-7DBB-A54A-E5229B9DEED2}"/>
              </a:ext>
            </a:extLst>
          </p:cNvPr>
          <p:cNvSpPr>
            <a:spLocks noGrp="1"/>
          </p:cNvSpPr>
          <p:nvPr>
            <p:ph sz="half" idx="2"/>
          </p:nvPr>
        </p:nvSpPr>
        <p:spPr/>
        <p:txBody>
          <a:bodyPr>
            <a:normAutofit fontScale="92500" lnSpcReduction="20000"/>
          </a:bodyPr>
          <a:lstStyle/>
          <a:p>
            <a:pPr marL="36900" indent="0">
              <a:buNone/>
            </a:pPr>
            <a:r>
              <a:rPr lang="en-IN" dirty="0"/>
              <a:t>a=50</a:t>
            </a:r>
          </a:p>
          <a:p>
            <a:pPr marL="36900" indent="0">
              <a:buNone/>
            </a:pPr>
            <a:r>
              <a:rPr lang="en-IN" dirty="0"/>
              <a:t>def fun3()</a:t>
            </a:r>
            <a:r>
              <a:rPr lang="en-US" dirty="0"/>
              <a:t>:</a:t>
            </a:r>
          </a:p>
          <a:p>
            <a:pPr marL="36900" indent="0">
              <a:buNone/>
            </a:pPr>
            <a:r>
              <a:rPr lang="en-US" dirty="0"/>
              <a:t>      b=30</a:t>
            </a:r>
          </a:p>
          <a:p>
            <a:pPr marL="36900" indent="0">
              <a:buNone/>
            </a:pPr>
            <a:r>
              <a:rPr lang="en-US" dirty="0"/>
              <a:t>      print(a)</a:t>
            </a:r>
          </a:p>
          <a:p>
            <a:pPr marL="36900" indent="0">
              <a:buNone/>
            </a:pPr>
            <a:r>
              <a:rPr lang="en-US" dirty="0"/>
              <a:t>fun3()</a:t>
            </a:r>
          </a:p>
          <a:p>
            <a:pPr marL="36900" indent="0">
              <a:buNone/>
            </a:pPr>
            <a:r>
              <a:rPr lang="en-US" dirty="0"/>
              <a:t>print(b)</a:t>
            </a:r>
          </a:p>
          <a:p>
            <a:pPr marL="36900" indent="0">
              <a:buNone/>
            </a:pPr>
            <a:endParaRPr lang="en-US" dirty="0"/>
          </a:p>
          <a:p>
            <a:pPr marL="36900" indent="0">
              <a:buNone/>
            </a:pPr>
            <a:r>
              <a:rPr lang="en-US" dirty="0"/>
              <a:t>Output:</a:t>
            </a:r>
          </a:p>
          <a:p>
            <a:pPr marL="36900" indent="0">
              <a:buNone/>
            </a:pPr>
            <a:endParaRPr lang="en-IN" dirty="0"/>
          </a:p>
        </p:txBody>
      </p:sp>
      <p:pic>
        <p:nvPicPr>
          <p:cNvPr id="6" name="Picture 5">
            <a:extLst>
              <a:ext uri="{FF2B5EF4-FFF2-40B4-BE49-F238E27FC236}">
                <a16:creationId xmlns:a16="http://schemas.microsoft.com/office/drawing/2014/main" id="{A9A779A9-AD15-4538-3C84-B146757DA4F6}"/>
              </a:ext>
            </a:extLst>
          </p:cNvPr>
          <p:cNvPicPr>
            <a:picLocks noChangeAspect="1"/>
          </p:cNvPicPr>
          <p:nvPr/>
        </p:nvPicPr>
        <p:blipFill>
          <a:blip r:embed="rId2"/>
          <a:stretch>
            <a:fillRect/>
          </a:stretch>
        </p:blipFill>
        <p:spPr>
          <a:xfrm>
            <a:off x="7077874" y="4972049"/>
            <a:ext cx="3576874" cy="1375742"/>
          </a:xfrm>
          <a:prstGeom prst="rect">
            <a:avLst/>
          </a:prstGeom>
        </p:spPr>
      </p:pic>
    </p:spTree>
    <p:extLst>
      <p:ext uri="{BB962C8B-B14F-4D97-AF65-F5344CB8AC3E}">
        <p14:creationId xmlns:p14="http://schemas.microsoft.com/office/powerpoint/2010/main" val="71231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26D4-8CCB-1AE6-BED1-4F56E56557D2}"/>
              </a:ext>
            </a:extLst>
          </p:cNvPr>
          <p:cNvSpPr>
            <a:spLocks noGrp="1"/>
          </p:cNvSpPr>
          <p:nvPr>
            <p:ph type="title"/>
          </p:nvPr>
        </p:nvSpPr>
        <p:spPr/>
        <p:txBody>
          <a:bodyPr>
            <a:normAutofit fontScale="90000"/>
          </a:bodyPr>
          <a:lstStyle/>
          <a:p>
            <a:r>
              <a:rPr lang="en-IN" dirty="0"/>
              <a:t>Can we assign global variables inside the function?</a:t>
            </a:r>
            <a:endParaRPr lang="en-US" dirty="0"/>
          </a:p>
        </p:txBody>
      </p:sp>
      <p:sp>
        <p:nvSpPr>
          <p:cNvPr id="3" name="Content Placeholder 2">
            <a:extLst>
              <a:ext uri="{FF2B5EF4-FFF2-40B4-BE49-F238E27FC236}">
                <a16:creationId xmlns:a16="http://schemas.microsoft.com/office/drawing/2014/main" id="{8EE4D2BA-D15F-186D-2CD5-D0391B7C6569}"/>
              </a:ext>
            </a:extLst>
          </p:cNvPr>
          <p:cNvSpPr>
            <a:spLocks noGrp="1"/>
          </p:cNvSpPr>
          <p:nvPr>
            <p:ph idx="1"/>
          </p:nvPr>
        </p:nvSpPr>
        <p:spPr/>
        <p:txBody>
          <a:bodyPr>
            <a:normAutofit/>
          </a:bodyPr>
          <a:lstStyle/>
          <a:p>
            <a:pPr marL="36900" indent="0">
              <a:buNone/>
            </a:pPr>
            <a:r>
              <a:rPr lang="en-IN" sz="2400" dirty="0"/>
              <a:t>              </a:t>
            </a:r>
          </a:p>
          <a:p>
            <a:pPr marL="36900" indent="0">
              <a:buNone/>
            </a:pPr>
            <a:endParaRPr lang="en-IN" sz="2400" dirty="0"/>
          </a:p>
          <a:p>
            <a:pPr marL="36900" indent="0">
              <a:buNone/>
            </a:pPr>
            <a:r>
              <a:rPr lang="en-IN" sz="2400" dirty="0"/>
              <a:t>                  Yes, We can assign global variables inside the function and also we can access that variables out side the functions.</a:t>
            </a:r>
          </a:p>
          <a:p>
            <a:pPr marL="36900" indent="0">
              <a:buNone/>
            </a:pPr>
            <a:r>
              <a:rPr lang="en-IN" sz="2400" dirty="0"/>
              <a:t>                  How?</a:t>
            </a:r>
          </a:p>
          <a:p>
            <a:pPr marL="36900" indent="0">
              <a:buNone/>
            </a:pPr>
            <a:r>
              <a:rPr lang="en-IN" sz="2400" dirty="0"/>
              <a:t>                       By using the global keyword inside the function</a:t>
            </a:r>
          </a:p>
          <a:p>
            <a:pPr marL="36900" indent="0">
              <a:buNone/>
            </a:pPr>
            <a:endParaRPr lang="en-US" sz="2400" dirty="0"/>
          </a:p>
        </p:txBody>
      </p:sp>
    </p:spTree>
    <p:extLst>
      <p:ext uri="{BB962C8B-B14F-4D97-AF65-F5344CB8AC3E}">
        <p14:creationId xmlns:p14="http://schemas.microsoft.com/office/powerpoint/2010/main" val="286803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8BBC-4569-7AA1-0B6D-5EA65B9FFFDF}"/>
              </a:ext>
            </a:extLst>
          </p:cNvPr>
          <p:cNvSpPr>
            <a:spLocks noGrp="1"/>
          </p:cNvSpPr>
          <p:nvPr>
            <p:ph type="title"/>
          </p:nvPr>
        </p:nvSpPr>
        <p:spPr/>
        <p:txBody>
          <a:bodyPr/>
          <a:lstStyle/>
          <a:p>
            <a:r>
              <a:rPr lang="en-IN" dirty="0"/>
              <a:t>Example for global keyword</a:t>
            </a:r>
            <a:endParaRPr lang="en-US" dirty="0"/>
          </a:p>
        </p:txBody>
      </p:sp>
      <p:sp>
        <p:nvSpPr>
          <p:cNvPr id="3" name="Content Placeholder 2">
            <a:extLst>
              <a:ext uri="{FF2B5EF4-FFF2-40B4-BE49-F238E27FC236}">
                <a16:creationId xmlns:a16="http://schemas.microsoft.com/office/drawing/2014/main" id="{900C0BCF-786A-B3D4-527A-1FA5FCB64AB1}"/>
              </a:ext>
            </a:extLst>
          </p:cNvPr>
          <p:cNvSpPr>
            <a:spLocks noGrp="1"/>
          </p:cNvSpPr>
          <p:nvPr>
            <p:ph idx="1"/>
          </p:nvPr>
        </p:nvSpPr>
        <p:spPr/>
        <p:txBody>
          <a:bodyPr>
            <a:normAutofit fontScale="92500" lnSpcReduction="10000"/>
          </a:bodyPr>
          <a:lstStyle/>
          <a:p>
            <a:pPr marL="36900" indent="0">
              <a:buNone/>
            </a:pPr>
            <a:r>
              <a:rPr lang="en-IN" dirty="0"/>
              <a:t>a=30</a:t>
            </a:r>
          </a:p>
          <a:p>
            <a:pPr marL="36900" indent="0">
              <a:buNone/>
            </a:pPr>
            <a:r>
              <a:rPr lang="en-IN" dirty="0"/>
              <a:t>def fun4():</a:t>
            </a:r>
          </a:p>
          <a:p>
            <a:pPr marL="36900" indent="0">
              <a:buNone/>
            </a:pPr>
            <a:r>
              <a:rPr lang="en-IN" dirty="0"/>
              <a:t>           global b #declare the b as global variable</a:t>
            </a:r>
          </a:p>
          <a:p>
            <a:pPr marL="36900" indent="0">
              <a:buNone/>
            </a:pPr>
            <a:r>
              <a:rPr lang="en-IN" dirty="0"/>
              <a:t>           b=20  #assign the value of b</a:t>
            </a:r>
          </a:p>
          <a:p>
            <a:pPr marL="36900" indent="0">
              <a:buNone/>
            </a:pPr>
            <a:r>
              <a:rPr lang="en-IN" dirty="0"/>
              <a:t>           print(a,b)</a:t>
            </a:r>
          </a:p>
          <a:p>
            <a:pPr marL="36900" indent="0">
              <a:buNone/>
            </a:pPr>
            <a:r>
              <a:rPr lang="en-IN" dirty="0"/>
              <a:t>print(a,b)</a:t>
            </a:r>
          </a:p>
          <a:p>
            <a:pPr marL="36900" indent="0">
              <a:buNone/>
            </a:pPr>
            <a:endParaRPr lang="en-IN" dirty="0"/>
          </a:p>
          <a:p>
            <a:pPr marL="36900" indent="0">
              <a:buNone/>
            </a:pPr>
            <a:r>
              <a:rPr lang="en-IN" dirty="0"/>
              <a:t>Output:</a:t>
            </a:r>
          </a:p>
          <a:p>
            <a:pPr marL="36900" indent="0">
              <a:buNone/>
            </a:pPr>
            <a:r>
              <a:rPr lang="en-IN" dirty="0"/>
              <a:t>30 20</a:t>
            </a:r>
          </a:p>
          <a:p>
            <a:pPr marL="36900" indent="0">
              <a:buNone/>
            </a:pPr>
            <a:r>
              <a:rPr lang="en-IN" dirty="0"/>
              <a:t>30 20</a:t>
            </a:r>
            <a:endParaRPr lang="en-US" dirty="0"/>
          </a:p>
        </p:txBody>
      </p:sp>
    </p:spTree>
    <p:extLst>
      <p:ext uri="{BB962C8B-B14F-4D97-AF65-F5344CB8AC3E}">
        <p14:creationId xmlns:p14="http://schemas.microsoft.com/office/powerpoint/2010/main" val="2434508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65</TotalTime>
  <Words>253</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lpstr>
      <vt:lpstr>Local and Global Variables   Python</vt:lpstr>
      <vt:lpstr>Different Between local and Global Variables</vt:lpstr>
      <vt:lpstr>Examples</vt:lpstr>
      <vt:lpstr>Can we assign global variables inside the function?</vt:lpstr>
      <vt:lpstr>Example for global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and Global Variables</dc:title>
  <dc:creator>dhineshwaran sugirthalingam</dc:creator>
  <cp:lastModifiedBy>dhineshwaran sugirthalingam</cp:lastModifiedBy>
  <cp:revision>10</cp:revision>
  <dcterms:created xsi:type="dcterms:W3CDTF">2022-12-09T06:42:47Z</dcterms:created>
  <dcterms:modified xsi:type="dcterms:W3CDTF">2022-12-10T15:55:02Z</dcterms:modified>
</cp:coreProperties>
</file>