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4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8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92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1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7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0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2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0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5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3884-87FB-C842-A759-8D0CCBC13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396" y="785365"/>
            <a:ext cx="8637073" cy="2541431"/>
          </a:xfrm>
        </p:spPr>
        <p:txBody>
          <a:bodyPr/>
          <a:lstStyle/>
          <a:p>
            <a:r>
              <a:rPr lang="en-IN" sz="6600" dirty="0"/>
              <a:t>Operators in Python 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E34E1-6CBE-59BC-9768-2340AD919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743240"/>
            <a:ext cx="8637072" cy="97762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b="1" dirty="0"/>
              <a:t>In Tamil</a:t>
            </a:r>
          </a:p>
          <a:p>
            <a:pPr algn="ctr"/>
            <a:r>
              <a:rPr lang="en-IN" b="1" dirty="0"/>
              <a:t>Lectured By</a:t>
            </a:r>
          </a:p>
          <a:p>
            <a:pPr algn="ctr"/>
            <a:r>
              <a:rPr lang="en-IN" b="1" dirty="0"/>
              <a:t>Monisha.S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5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B65-9639-F3B3-E234-E8EA2229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Operator?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A08C-7F0A-7E74-57FC-38085088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Operators are used to perform operations on variables and values.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the ‘+’ Operator to add two numbers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a=10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b=10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1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AB55-3642-39EC-7AD9-E2F4D6A3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AD25-BE67-ED70-C65F-0FF118EF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language supports the following types of operators.</a:t>
            </a:r>
          </a:p>
          <a:p>
            <a:pPr marL="3690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Arithmetic Operators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(Relational) Operators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Membership Operators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163858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26A0-D23C-EE89-D0F7-BF44AB3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710D-2FF4-3283-CBD4-DF40FD15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25699"/>
            <a:ext cx="9603275" cy="3450613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operators are used with numeric values to perform common mathematical     operations:  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Example : P=10 and Q=3</a:t>
            </a:r>
          </a:p>
          <a:p>
            <a:pPr marL="3690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CB5702-5E4B-A60D-44FA-093A423F9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49899"/>
              </p:ext>
            </p:extLst>
          </p:nvPr>
        </p:nvGraphicFramePr>
        <p:xfrm>
          <a:off x="1616766" y="3351609"/>
          <a:ext cx="8715514" cy="2943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03946490"/>
                    </a:ext>
                  </a:extLst>
                </a:gridCol>
                <a:gridCol w="4218712">
                  <a:extLst>
                    <a:ext uri="{9D8B030D-6E8A-4147-A177-3AD203B41FA5}">
                      <a16:colId xmlns:a16="http://schemas.microsoft.com/office/drawing/2014/main" val="2711881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2342592"/>
                    </a:ext>
                  </a:extLst>
                </a:gridCol>
                <a:gridCol w="2764522">
                  <a:extLst>
                    <a:ext uri="{9D8B030D-6E8A-4147-A177-3AD203B41FA5}">
                      <a16:colId xmlns:a16="http://schemas.microsoft.com/office/drawing/2014/main" val="868282137"/>
                    </a:ext>
                  </a:extLst>
                </a:gridCol>
              </a:tblGrid>
              <a:tr h="120461">
                <a:tc>
                  <a:txBody>
                    <a:bodyPr/>
                    <a:lstStyle/>
                    <a:p>
                      <a:r>
                        <a:rPr lang="en-IN" dirty="0"/>
                        <a:t>Operators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95467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P+Q=13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32077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Subtraction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P-Q=7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77829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P*Q=30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14443"/>
                  </a:ext>
                </a:extLst>
              </a:tr>
              <a:tr h="166486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P/Q=3.33333333333332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27972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Modulus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P%Q=1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35614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P**Q=1000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52577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r>
                        <a:rPr lang="en-IN" dirty="0"/>
                        <a:t>//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Floor Division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P//Q=3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1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5D3B-4742-4EFD-B97D-FEFCCF46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480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Comparison(Relation) Operators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2A79-6757-5160-F2A4-6A8379D5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204" y="784480"/>
            <a:ext cx="9603275" cy="3450613"/>
          </a:xfrm>
        </p:spPr>
        <p:txBody>
          <a:bodyPr/>
          <a:lstStyle/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3D10-BD41-978C-A4B2-BF29C9EFDA06}"/>
              </a:ext>
            </a:extLst>
          </p:cNvPr>
          <p:cNvSpPr txBox="1"/>
          <p:nvPr/>
        </p:nvSpPr>
        <p:spPr>
          <a:xfrm>
            <a:off x="1400380" y="1858114"/>
            <a:ext cx="8534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operators compare the values on either sides of them and decide the relation among them. They are also called Relational operators. </a:t>
            </a: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 : p=10 and q=3</a:t>
            </a:r>
          </a:p>
          <a:p>
            <a:pPr marL="3690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1.Operator(==)</a:t>
            </a:r>
          </a:p>
          <a:p>
            <a:pPr marL="3690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If the values of two operands are equal, then the condition becomes true.</a:t>
            </a: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Ex: p==q not True</a:t>
            </a: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2.Operator(!=)</a:t>
            </a:r>
          </a:p>
          <a:p>
            <a:pPr marL="3690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If values of two operands are not equal, then condition becomes true.</a:t>
            </a:r>
          </a:p>
          <a:p>
            <a:pPr marL="3690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Ex :p!=q is true</a:t>
            </a:r>
          </a:p>
        </p:txBody>
      </p:sp>
    </p:spTree>
    <p:extLst>
      <p:ext uri="{BB962C8B-B14F-4D97-AF65-F5344CB8AC3E}">
        <p14:creationId xmlns:p14="http://schemas.microsoft.com/office/powerpoint/2010/main" val="20649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441-74A9-F751-D07E-0332B1A4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689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580-31F5-DFD9-2345-8F91568E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9189"/>
            <a:ext cx="8946541" cy="5188811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3.Operator(&gt;)</a:t>
            </a: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If the value of left operand is greater than the value of right operand, then condition becomes true.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Ex :p&gt;q is true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Operator(&lt;)</a:t>
            </a: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If the value of left operand is less than the value of right operand, then condition becomes true.</a:t>
            </a:r>
          </a:p>
          <a:p>
            <a:pPr marL="369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Ex : p&lt;q is not true</a:t>
            </a:r>
          </a:p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5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7BDD-0BCB-987D-2C3E-2933C955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59" y="-236395"/>
            <a:ext cx="9404723" cy="5544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EBCA-5AAE-A258-958D-B9E2927F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59" y="1113183"/>
            <a:ext cx="9404723" cy="540688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5.Operator(&gt;=):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 of left operand is greater than or equal to the value of right operand, then condition becomes true.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Ex:p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&gt;=q is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6.Operator(&lt;=)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If the value of left operand is less than or equal to the value of right operand, then condition becomes true.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Ex:p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&lt;=q is not true</a:t>
            </a:r>
          </a:p>
        </p:txBody>
      </p:sp>
    </p:spTree>
    <p:extLst>
      <p:ext uri="{BB962C8B-B14F-4D97-AF65-F5344CB8AC3E}">
        <p14:creationId xmlns:p14="http://schemas.microsoft.com/office/powerpoint/2010/main" val="96453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390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Operators in Python </vt:lpstr>
      <vt:lpstr>What is Operator?</vt:lpstr>
      <vt:lpstr>Types of Operators</vt:lpstr>
      <vt:lpstr>Arithmetic Operators</vt:lpstr>
      <vt:lpstr>Comparison(Relation) Operators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dhineshwaran sugirthalingam</dc:creator>
  <cp:lastModifiedBy>dhineshwaran sugirthalingam</cp:lastModifiedBy>
  <cp:revision>8</cp:revision>
  <dcterms:created xsi:type="dcterms:W3CDTF">2022-12-10T18:09:43Z</dcterms:created>
  <dcterms:modified xsi:type="dcterms:W3CDTF">2022-12-11T15:05:32Z</dcterms:modified>
</cp:coreProperties>
</file>