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4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3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7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82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5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4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9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0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4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5AEF-E43E-C383-29B0-58A6964A3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/>
          <a:lstStyle/>
          <a:p>
            <a:r>
              <a:rPr lang="en-IN" sz="6600" dirty="0"/>
              <a:t>Operators in Python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A8F11-4BB2-D454-BEC1-1E7ADFA6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772" y="3657600"/>
            <a:ext cx="8825658" cy="1391478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/>
              <a:t>In Tamil</a:t>
            </a:r>
          </a:p>
          <a:p>
            <a:pPr algn="ctr"/>
            <a:r>
              <a:rPr lang="en-IN" sz="1800" b="1" dirty="0"/>
              <a:t>Lectured By</a:t>
            </a:r>
          </a:p>
          <a:p>
            <a:pPr algn="ctr"/>
            <a:r>
              <a:rPr lang="en-IN" sz="1800" b="1" dirty="0"/>
              <a:t>Monisha.S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3371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D7F0-A2DE-A3F0-AA35-998D3F57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382D-D15F-2AC5-F566-D57F9755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059" y="1305340"/>
            <a:ext cx="8946541" cy="55526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Assignment operators are used to assign values to variables: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 p=10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1.Operator(=)</a:t>
            </a:r>
          </a:p>
          <a:p>
            <a:pPr marL="0" indent="0">
              <a:buNone/>
            </a:pPr>
            <a:r>
              <a:rPr lang="en-US" b="1" dirty="0"/>
              <a:t>          Assigns values from right side operands to left side operand</a:t>
            </a:r>
          </a:p>
          <a:p>
            <a:pPr marL="0" indent="0">
              <a:buNone/>
            </a:pPr>
            <a:r>
              <a:rPr lang="en-US" b="1" dirty="0"/>
              <a:t>          Ex:           p=10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Operator(+=)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adds right operand to the left operand and assign the result to left operand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Ex:       p+=10 or  p=p+10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Operator(-=)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subtracts right operand to the left operand and assign the result to left operand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Ex:       p-=10 or  p=p-10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0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0C50-F392-D558-0BFF-C2A0E039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24678"/>
            <a:ext cx="9404723" cy="231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F05-79D7-DCDA-0F26-791161A6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696"/>
            <a:ext cx="9657453" cy="534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Operator(*=)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Multiples right operand to the left operand and assign the result to left operand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Ex:       p*=10 or  p=p*10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Operator(/=)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divides right operand to the left operand and assign the result to left operand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Ex:       p/=10 or  p=p/10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6.Operator(%=)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It takes modulus using two operands and assign the result to left operand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Ex:   p%=2 or p=p%2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1525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DF03-D419-B1B5-C246-5292FBE7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EBEB-E181-62E4-E29D-036CFF3D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6.Operator(**=)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Performs exponential (power) calculation on operators and assign value to the left operand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Ex  :  p**=2  or p=p**2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7. Operator(//=)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It performs floor division on operators and assign value to the left operand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Ex  : p//=2 or p=p//2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4205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17B1-E094-A388-B573-88385743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6D63-4BBA-C288-9C9B-1CBD9888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 operator works on bits and performs bit by bit operation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 a=20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Binary Form = 10100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b=14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Binary Form  = 01110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1.a&amp;b (Bitwise and)</a:t>
            </a:r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Bitwise AND operator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1 if both the bits are 1 else 0.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a =  0b10100  (&amp;)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b =  0b 01110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result =   0b00100  0b100  Decimal Value=4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2.a|b(Bitwise Or) </a:t>
            </a:r>
            <a:r>
              <a:rPr lang="en-US" b="1" i="0" dirty="0">
                <a:solidFill>
                  <a:srgbClr val="FFFFFF"/>
                </a:solidFill>
                <a:effectLst/>
                <a:latin typeface="urw-din"/>
              </a:rPr>
              <a:t> </a:t>
            </a:r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Bitwise or operator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Returns 1 if either of the bit is 1 else 0.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a = 0b10100 (|)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b = 0b 01110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result  = 0b 11110 Decimal Value=30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1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C5C7-5E3A-C93F-B31D-7624E4B8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34666"/>
            <a:ext cx="9404723" cy="2496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C6A2-2C6A-0499-9F9E-E7B671E4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939735"/>
            <a:ext cx="8946541" cy="55935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~a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Bitwise Not  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Bitwise not operator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Returns one’s complement of the number.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 =  0b10100  (~)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result = 0b01011Decimal Value= -21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a^b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Bitwise XOR 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Bitwise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operator,Returns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1 if one of the bits is 1 and the other is 0 else returns false.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 =  0b10100  (^)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b = 0b 01110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result =   0b11010  Decimal Value=26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08699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73B-9982-2522-4031-83A2CA2C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60C6-2DBA-D656-0696-778C9577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Operator(&gt;&gt;)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 right shift: Shifts the bits of the number to the right and fills 0 on voids left( fills 1 in the case of a negative number) as a result. Similar effect as of dividing the number with some power of two.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Ex1 : a=4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Binary Value = 0b 0100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a         0 1 0 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a&gt;&gt;1   0  0 1 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a&gt;&gt;2  0  0  0 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Ex2 :  a=-4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Binary Value = 0b 0100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a        0 1 0 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a&gt;&gt;1  1 0 1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E1052-AA80-B67B-B5FB-76252345BDA4}"/>
              </a:ext>
            </a:extLst>
          </p:cNvPr>
          <p:cNvCxnSpPr/>
          <p:nvPr/>
        </p:nvCxnSpPr>
        <p:spPr>
          <a:xfrm>
            <a:off x="2690191" y="3790122"/>
            <a:ext cx="291548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8E394C-8E9D-9C9A-A036-C0691BB774B3}"/>
              </a:ext>
            </a:extLst>
          </p:cNvPr>
          <p:cNvCxnSpPr/>
          <p:nvPr/>
        </p:nvCxnSpPr>
        <p:spPr>
          <a:xfrm>
            <a:off x="2981739" y="3790122"/>
            <a:ext cx="278296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01F8A5-BC87-AFE4-8830-381EA36DCED6}"/>
              </a:ext>
            </a:extLst>
          </p:cNvPr>
          <p:cNvCxnSpPr/>
          <p:nvPr/>
        </p:nvCxnSpPr>
        <p:spPr>
          <a:xfrm>
            <a:off x="3352800" y="3790122"/>
            <a:ext cx="198783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7DCEEE-D70A-8D15-8977-30649031CF1B}"/>
              </a:ext>
            </a:extLst>
          </p:cNvPr>
          <p:cNvCxnSpPr/>
          <p:nvPr/>
        </p:nvCxnSpPr>
        <p:spPr>
          <a:xfrm>
            <a:off x="2835965" y="4214191"/>
            <a:ext cx="284922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12B8CD-52E8-1F0E-D8E7-09B42F6630A7}"/>
              </a:ext>
            </a:extLst>
          </p:cNvPr>
          <p:cNvCxnSpPr/>
          <p:nvPr/>
        </p:nvCxnSpPr>
        <p:spPr>
          <a:xfrm>
            <a:off x="3120887" y="4228331"/>
            <a:ext cx="231913" cy="2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1EBB3-AA05-455D-3378-0B82B40839CD}"/>
              </a:ext>
            </a:extLst>
          </p:cNvPr>
          <p:cNvCxnSpPr/>
          <p:nvPr/>
        </p:nvCxnSpPr>
        <p:spPr>
          <a:xfrm>
            <a:off x="3352800" y="4214191"/>
            <a:ext cx="291548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58C1DA-C05B-E3EB-F6A1-776F4338A2D9}"/>
              </a:ext>
            </a:extLst>
          </p:cNvPr>
          <p:cNvCxnSpPr/>
          <p:nvPr/>
        </p:nvCxnSpPr>
        <p:spPr>
          <a:xfrm>
            <a:off x="2835965" y="5526157"/>
            <a:ext cx="142461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3E901-4917-7AC4-0964-0F757CE8CB7D}"/>
              </a:ext>
            </a:extLst>
          </p:cNvPr>
          <p:cNvCxnSpPr/>
          <p:nvPr/>
        </p:nvCxnSpPr>
        <p:spPr>
          <a:xfrm>
            <a:off x="2978426" y="5512904"/>
            <a:ext cx="258417" cy="25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63FC35-CEC9-3FDF-BD84-8501ABB0FCA6}"/>
              </a:ext>
            </a:extLst>
          </p:cNvPr>
          <p:cNvCxnSpPr/>
          <p:nvPr/>
        </p:nvCxnSpPr>
        <p:spPr>
          <a:xfrm>
            <a:off x="3236843" y="5512904"/>
            <a:ext cx="215348" cy="2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1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E563-9388-4BB2-7BA1-A4D858CF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159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638F-178C-889C-9BC8-120D218E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7555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Operator(&lt;&lt;)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Bitwise left shift: Shifts the bits of the number to the left and fills 0 on voids right as a result. Similar effect as of multiplying the number with some power of two.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Ex1 :  a= 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Binary Value  0b 0100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a       :  0 1 0 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a&lt;&lt;1 :  1 0 0 0      add zero here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a&lt;&lt;2  :   0 0 0 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Ex2 :  a=-4  Binary Value  0b 0100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a      :  0 1 0 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a&lt;&lt;1:  1 0 0 1   add one here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a&lt;&lt;2:   0 0 1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E7B89E-911C-C10F-51C8-B888AC65E340}"/>
              </a:ext>
            </a:extLst>
          </p:cNvPr>
          <p:cNvCxnSpPr/>
          <p:nvPr/>
        </p:nvCxnSpPr>
        <p:spPr>
          <a:xfrm flipH="1">
            <a:off x="3114261" y="3429000"/>
            <a:ext cx="145774" cy="36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F536-3A95-A227-141D-0876D0EB4F4E}"/>
              </a:ext>
            </a:extLst>
          </p:cNvPr>
          <p:cNvCxnSpPr/>
          <p:nvPr/>
        </p:nvCxnSpPr>
        <p:spPr>
          <a:xfrm flipH="1">
            <a:off x="2915478" y="3429000"/>
            <a:ext cx="132522" cy="3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5D13E-91F8-4427-3F4D-EC6244108AF4}"/>
              </a:ext>
            </a:extLst>
          </p:cNvPr>
          <p:cNvCxnSpPr/>
          <p:nvPr/>
        </p:nvCxnSpPr>
        <p:spPr>
          <a:xfrm flipH="1">
            <a:off x="2729948" y="3429000"/>
            <a:ext cx="172278" cy="36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8A4F7E-305E-0FC2-2CDC-6A2EC77EA49B}"/>
              </a:ext>
            </a:extLst>
          </p:cNvPr>
          <p:cNvCxnSpPr/>
          <p:nvPr/>
        </p:nvCxnSpPr>
        <p:spPr>
          <a:xfrm flipH="1">
            <a:off x="3114261" y="3962400"/>
            <a:ext cx="145774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C96773-FAA8-6268-95EA-64E738B5AF7D}"/>
              </a:ext>
            </a:extLst>
          </p:cNvPr>
          <p:cNvCxnSpPr/>
          <p:nvPr/>
        </p:nvCxnSpPr>
        <p:spPr>
          <a:xfrm flipH="1">
            <a:off x="2915478" y="3935896"/>
            <a:ext cx="132522" cy="2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BC0D1C-3BC6-4E28-80D3-DDFEEE1C7D15}"/>
              </a:ext>
            </a:extLst>
          </p:cNvPr>
          <p:cNvCxnSpPr/>
          <p:nvPr/>
        </p:nvCxnSpPr>
        <p:spPr>
          <a:xfrm flipH="1">
            <a:off x="2729948" y="3962400"/>
            <a:ext cx="172278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56C52F-22AA-7409-3CA6-355C1890418C}"/>
              </a:ext>
            </a:extLst>
          </p:cNvPr>
          <p:cNvCxnSpPr/>
          <p:nvPr/>
        </p:nvCxnSpPr>
        <p:spPr>
          <a:xfrm flipH="1">
            <a:off x="3260035" y="5632174"/>
            <a:ext cx="106017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1B46AF-7B11-98ED-0C50-42CCBD6E699F}"/>
              </a:ext>
            </a:extLst>
          </p:cNvPr>
          <p:cNvCxnSpPr/>
          <p:nvPr/>
        </p:nvCxnSpPr>
        <p:spPr>
          <a:xfrm flipH="1">
            <a:off x="3048000" y="5671930"/>
            <a:ext cx="66261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2730B9-DD24-5ADB-8FFF-7D8EC53AB04F}"/>
              </a:ext>
            </a:extLst>
          </p:cNvPr>
          <p:cNvCxnSpPr/>
          <p:nvPr/>
        </p:nvCxnSpPr>
        <p:spPr>
          <a:xfrm flipH="1">
            <a:off x="2729948" y="5632174"/>
            <a:ext cx="18553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C28376-0829-F2F1-BF10-736D7FFCB3C9}"/>
              </a:ext>
            </a:extLst>
          </p:cNvPr>
          <p:cNvCxnSpPr/>
          <p:nvPr/>
        </p:nvCxnSpPr>
        <p:spPr>
          <a:xfrm flipH="1">
            <a:off x="3260035" y="5221357"/>
            <a:ext cx="10601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7B9394-EC5A-6E57-0E5C-D67AEA9BCFE6}"/>
              </a:ext>
            </a:extLst>
          </p:cNvPr>
          <p:cNvCxnSpPr/>
          <p:nvPr/>
        </p:nvCxnSpPr>
        <p:spPr>
          <a:xfrm flipH="1">
            <a:off x="2915478" y="5208104"/>
            <a:ext cx="198783" cy="31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E0BF5A-5DC2-9544-27B8-2AF8BBA3E226}"/>
              </a:ext>
            </a:extLst>
          </p:cNvPr>
          <p:cNvCxnSpPr/>
          <p:nvPr/>
        </p:nvCxnSpPr>
        <p:spPr>
          <a:xfrm flipH="1">
            <a:off x="2729948" y="5221357"/>
            <a:ext cx="18553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9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1FE3-040E-545F-9F9D-4613D5CD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22445"/>
            <a:ext cx="8825658" cy="1745974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76C4B-209E-30F1-4F21-869574AE1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7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708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urw-din</vt:lpstr>
      <vt:lpstr>Wingdings 3</vt:lpstr>
      <vt:lpstr>Ion</vt:lpstr>
      <vt:lpstr>Operators in Python</vt:lpstr>
      <vt:lpstr>Assignment Operators</vt:lpstr>
      <vt:lpstr>PowerPoint Presentation</vt:lpstr>
      <vt:lpstr>PowerPoint Presentation</vt:lpstr>
      <vt:lpstr>Bitwise Operators</vt:lpstr>
      <vt:lpstr>PowerPoint Presentation</vt:lpstr>
      <vt:lpstr>Shift Operators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Python</dc:title>
  <dc:creator>dhineshwaran sugirthalingam</dc:creator>
  <cp:lastModifiedBy>dhineshwaran sugirthalingam</cp:lastModifiedBy>
  <cp:revision>15</cp:revision>
  <dcterms:created xsi:type="dcterms:W3CDTF">2022-12-10T19:05:52Z</dcterms:created>
  <dcterms:modified xsi:type="dcterms:W3CDTF">2022-12-11T16:01:10Z</dcterms:modified>
</cp:coreProperties>
</file>