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4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61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5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7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7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2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0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56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AF02-E817-970C-D59E-887ED9EA2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47" y="1434549"/>
            <a:ext cx="8825658" cy="1785730"/>
          </a:xfrm>
        </p:spPr>
        <p:txBody>
          <a:bodyPr/>
          <a:lstStyle/>
          <a:p>
            <a:r>
              <a:rPr lang="en-IN" sz="6600" dirty="0"/>
              <a:t>Operators In Python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787D6-288A-055B-ACDE-CB63139C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47" y="3422360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Tamil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Lectured by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MONISHA.S</a:t>
            </a:r>
          </a:p>
        </p:txBody>
      </p:sp>
    </p:spTree>
    <p:extLst>
      <p:ext uri="{BB962C8B-B14F-4D97-AF65-F5344CB8AC3E}">
        <p14:creationId xmlns:p14="http://schemas.microsoft.com/office/powerpoint/2010/main" val="93205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CD5-1477-D3EF-FC98-4DAB6F9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572F-02C7-6D76-E106-BE0E5000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934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 operators are used to combine conditional statements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a=10 ,b=20 and c=15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1.Operator (and)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Returns True if both statements are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a&lt;c and c&lt;b 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2.Operator (or)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Returns True if one of the statements is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a&lt;c or c&gt;a     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3.Operator(not)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Reverse the result, returns False if the result is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not(a&lt;c and  c&lt;b)  False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4697-97CB-E709-C59B-24EA215F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021"/>
          </a:xfrm>
        </p:spPr>
        <p:txBody>
          <a:bodyPr/>
          <a:lstStyle/>
          <a:p>
            <a:r>
              <a:rPr lang="en-US" dirty="0"/>
              <a:t>Python Identity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DAEA-1F43-4086-8D2A-87D8AA5A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 operators are used to compare the objects, not if they are equal, but if they are actually the same object, with the same memory location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1.Operator(is)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Returns True if both variables are the same 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List1=["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List2=["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List3=List1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print(List3 is List1)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print(List2 is List1)#its comparing the name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object,so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print(List2==List1) #its comparing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datatype,so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returns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print(List3==List1)#its comparing the datatype</a:t>
            </a:r>
          </a:p>
        </p:txBody>
      </p:sp>
    </p:spTree>
    <p:extLst>
      <p:ext uri="{BB962C8B-B14F-4D97-AF65-F5344CB8AC3E}">
        <p14:creationId xmlns:p14="http://schemas.microsoft.com/office/powerpoint/2010/main" val="168061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346-31D3-A8A2-8E40-74C30CB9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6"/>
            <a:ext cx="9404723" cy="46168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689D-738E-7C43-5AFA-D5DCEB0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86680"/>
            <a:ext cx="8946541" cy="564990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2.Operator(is not)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Returns True if both variables are not the same object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List1=["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List2=["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List3=List1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print(List3 is not List1)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print(List2 is not List1)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print(List1!=List2)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False</a:t>
            </a:r>
          </a:p>
        </p:txBody>
      </p:sp>
    </p:spTree>
    <p:extLst>
      <p:ext uri="{BB962C8B-B14F-4D97-AF65-F5344CB8AC3E}">
        <p14:creationId xmlns:p14="http://schemas.microsoft.com/office/powerpoint/2010/main" val="14272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8140-E9A1-98C3-03C1-2B8CE144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dirty="0"/>
              <a:t>Python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A972-B251-ADC8-0D8C-5F92DCCC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7"/>
            <a:ext cx="8946541" cy="5146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Membership operators are used to test if a sequence is presented in an object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1.Operator(in)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Returns True if a sequence with the specified value is present in the object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Example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List1=["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print("Pen" in List1) # returns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print("Box" in List1) # Return false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2.Operator(not in) Returns True if a sequence with the specified value is not present in the object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List1=["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Pen","Pencil","Eraser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print("Pen“ not  in List1) # returns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print("Box“ not  in List1) # Return true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32D-E308-EDE4-DE78-E6F26192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215" y="3140030"/>
            <a:ext cx="8825657" cy="1021154"/>
          </a:xfrm>
        </p:spPr>
        <p:txBody>
          <a:bodyPr/>
          <a:lstStyle/>
          <a:p>
            <a:r>
              <a:rPr lang="en-IN" sz="8000" dirty="0"/>
              <a:t>Thank You </a:t>
            </a:r>
            <a:r>
              <a:rPr lang="en-IN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F380-5B06-496B-8C6C-D959F9B93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3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427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Operators In Python</vt:lpstr>
      <vt:lpstr>Python Logical Operators</vt:lpstr>
      <vt:lpstr>Python Identity Operators</vt:lpstr>
      <vt:lpstr>PowerPoint Presentation</vt:lpstr>
      <vt:lpstr>Python Membership Operators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dhineshwaran sugirthalingam</dc:creator>
  <cp:lastModifiedBy>dhineshwaran sugirthalingam</cp:lastModifiedBy>
  <cp:revision>9</cp:revision>
  <dcterms:created xsi:type="dcterms:W3CDTF">2022-12-11T06:27:37Z</dcterms:created>
  <dcterms:modified xsi:type="dcterms:W3CDTF">2022-12-11T16:27:45Z</dcterms:modified>
</cp:coreProperties>
</file>