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%20-%207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- 7.xlsx]Sheet2!Sheet2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Fully Meets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Sheet2!$B$3:$B$14</c:f>
              <c:numCache>
                <c:formatCode>General</c:formatCode>
                <c:ptCount val="11"/>
                <c:pt idx="0">
                  <c:v>3484</c:v>
                </c:pt>
                <c:pt idx="1">
                  <c:v>3486</c:v>
                </c:pt>
                <c:pt idx="3">
                  <c:v>3485</c:v>
                </c:pt>
                <c:pt idx="4">
                  <c:v>3483</c:v>
                </c:pt>
                <c:pt idx="5">
                  <c:v>3480</c:v>
                </c:pt>
                <c:pt idx="6">
                  <c:v>3481</c:v>
                </c:pt>
                <c:pt idx="7">
                  <c:v>3479</c:v>
                </c:pt>
                <c:pt idx="9">
                  <c:v>3478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0A-614B-9B94-2D7A683E882C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Needs Improvement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Sheet2!$C$3:$C$14</c:f>
              <c:numCache>
                <c:formatCode>General</c:formatCode>
                <c:ptCount val="11"/>
                <c:pt idx="2">
                  <c:v>3482</c:v>
                </c:pt>
                <c:pt idx="8">
                  <c:v>3477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0A-614B-9B94-2D7A683E882C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Sheet2!$D$3:$D$14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6-1C0A-614B-9B94-2D7A683E88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4614704"/>
        <c:axId val="361819184"/>
      </c:barChart>
      <c:catAx>
        <c:axId val="31461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819184"/>
        <c:crosses val="autoZero"/>
        <c:auto val="1"/>
        <c:lblAlgn val="ctr"/>
        <c:lblOffset val="100"/>
        <c:noMultiLvlLbl val="0"/>
      </c:catAx>
      <c:valAx>
        <c:axId val="36181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61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723CA9-F3E9-473F-ACC1-6C1F08C68A68}" type="doc">
      <dgm:prSet loTypeId="urn:microsoft.com/office/officeart/2005/8/layout/cycle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702AA4-C90D-42F8-88A8-D6EF7228861B}">
      <dgm:prSet/>
      <dgm:spPr/>
      <dgm:t>
        <a:bodyPr/>
        <a:lstStyle/>
        <a:p>
          <a:pPr rtl="0"/>
          <a:r>
            <a:rPr lang="en-GB" dirty="0"/>
            <a:t>Accuracy and completeness</a:t>
          </a:r>
          <a:endParaRPr lang="en-IN" dirty="0"/>
        </a:p>
      </dgm:t>
    </dgm:pt>
    <dgm:pt modelId="{065599C7-93CA-47EE-BB20-20FC854DB8BE}" type="parTrans" cxnId="{DBD24D4D-1CE9-42C0-AF9A-9E1AD081506F}">
      <dgm:prSet/>
      <dgm:spPr/>
      <dgm:t>
        <a:bodyPr/>
        <a:lstStyle/>
        <a:p>
          <a:endParaRPr lang="en-IN"/>
        </a:p>
      </dgm:t>
    </dgm:pt>
    <dgm:pt modelId="{F856204E-C519-49FF-A71B-FA9311A17DBF}" type="sibTrans" cxnId="{DBD24D4D-1CE9-42C0-AF9A-9E1AD081506F}">
      <dgm:prSet/>
      <dgm:spPr/>
      <dgm:t>
        <a:bodyPr/>
        <a:lstStyle/>
        <a:p>
          <a:endParaRPr lang="en-IN"/>
        </a:p>
      </dgm:t>
    </dgm:pt>
    <dgm:pt modelId="{02247B78-5613-4450-AC91-AC9C21A802CC}">
      <dgm:prSet/>
      <dgm:spPr/>
      <dgm:t>
        <a:bodyPr/>
        <a:lstStyle/>
        <a:p>
          <a:pPr rtl="0"/>
          <a:r>
            <a:rPr lang="en-GB" dirty="0"/>
            <a:t>Performance and Distribution analysis</a:t>
          </a:r>
          <a:endParaRPr lang="en-IN" dirty="0"/>
        </a:p>
      </dgm:t>
    </dgm:pt>
    <dgm:pt modelId="{9E439181-7E2A-4A24-83B5-21659AB402A9}" type="parTrans" cxnId="{35F8241A-471C-496E-9A6B-CA0B8AFFCD71}">
      <dgm:prSet/>
      <dgm:spPr/>
      <dgm:t>
        <a:bodyPr/>
        <a:lstStyle/>
        <a:p>
          <a:endParaRPr lang="en-IN"/>
        </a:p>
      </dgm:t>
    </dgm:pt>
    <dgm:pt modelId="{FD3D2D4A-6E49-43C3-8610-F261A98EABE1}" type="sibTrans" cxnId="{35F8241A-471C-496E-9A6B-CA0B8AFFCD71}">
      <dgm:prSet/>
      <dgm:spPr/>
      <dgm:t>
        <a:bodyPr/>
        <a:lstStyle/>
        <a:p>
          <a:endParaRPr lang="en-IN"/>
        </a:p>
      </dgm:t>
    </dgm:pt>
    <dgm:pt modelId="{6708FEB5-EAFD-4D42-B699-A73E30EDC854}">
      <dgm:prSet/>
      <dgm:spPr/>
      <dgm:t>
        <a:bodyPr/>
        <a:lstStyle/>
        <a:p>
          <a:pPr rtl="0"/>
          <a:r>
            <a:rPr lang="en-GB" dirty="0"/>
            <a:t>Reporting and Recommendations</a:t>
          </a:r>
          <a:endParaRPr lang="en-IN" dirty="0"/>
        </a:p>
      </dgm:t>
    </dgm:pt>
    <dgm:pt modelId="{00C02E4B-A8C5-4FB6-88A7-3E7A5502950E}" type="parTrans" cxnId="{12181252-5BED-4B7D-9EE6-FFBEEE217A55}">
      <dgm:prSet/>
      <dgm:spPr/>
      <dgm:t>
        <a:bodyPr/>
        <a:lstStyle/>
        <a:p>
          <a:endParaRPr lang="en-IN"/>
        </a:p>
      </dgm:t>
    </dgm:pt>
    <dgm:pt modelId="{02EC8965-D78C-449F-AF4C-E4F466212FCD}" type="sibTrans" cxnId="{12181252-5BED-4B7D-9EE6-FFBEEE217A55}">
      <dgm:prSet/>
      <dgm:spPr/>
      <dgm:t>
        <a:bodyPr/>
        <a:lstStyle/>
        <a:p>
          <a:endParaRPr lang="en-IN"/>
        </a:p>
      </dgm:t>
    </dgm:pt>
    <dgm:pt modelId="{F6E6BD81-7615-43A6-8B69-8D638322A4C9}">
      <dgm:prSet/>
      <dgm:spPr/>
      <dgm:t>
        <a:bodyPr/>
        <a:lstStyle/>
        <a:p>
          <a:pPr rtl="0"/>
          <a:r>
            <a:rPr lang="en-GB" dirty="0"/>
            <a:t>Data gaps and follow-up </a:t>
          </a:r>
          <a:endParaRPr lang="en-IN" dirty="0"/>
        </a:p>
      </dgm:t>
    </dgm:pt>
    <dgm:pt modelId="{71394C61-D13F-41A5-AE1F-94408F7A19ED}" type="parTrans" cxnId="{D8C4C92B-95CC-4639-A245-1DF13131542F}">
      <dgm:prSet/>
      <dgm:spPr/>
      <dgm:t>
        <a:bodyPr/>
        <a:lstStyle/>
        <a:p>
          <a:endParaRPr lang="en-IN"/>
        </a:p>
      </dgm:t>
    </dgm:pt>
    <dgm:pt modelId="{64C0F6B6-9CDB-4131-B164-95F8B6FC6A8C}" type="sibTrans" cxnId="{D8C4C92B-95CC-4639-A245-1DF13131542F}">
      <dgm:prSet/>
      <dgm:spPr/>
      <dgm:t>
        <a:bodyPr/>
        <a:lstStyle/>
        <a:p>
          <a:endParaRPr lang="en-IN"/>
        </a:p>
      </dgm:t>
    </dgm:pt>
    <dgm:pt modelId="{F119ECAF-3F9A-4437-B116-0010D30E0FE6}" type="pres">
      <dgm:prSet presAssocID="{1F723CA9-F3E9-473F-ACC1-6C1F08C68A68}" presName="cycle" presStyleCnt="0">
        <dgm:presLayoutVars>
          <dgm:dir/>
          <dgm:resizeHandles val="exact"/>
        </dgm:presLayoutVars>
      </dgm:prSet>
      <dgm:spPr/>
    </dgm:pt>
    <dgm:pt modelId="{3C6A066F-A582-44D5-8078-F8A148595CC0}" type="pres">
      <dgm:prSet presAssocID="{27702AA4-C90D-42F8-88A8-D6EF7228861B}" presName="dummy" presStyleCnt="0"/>
      <dgm:spPr/>
    </dgm:pt>
    <dgm:pt modelId="{6E245C0A-C0D4-46A6-82A6-611588FD5B55}" type="pres">
      <dgm:prSet presAssocID="{27702AA4-C90D-42F8-88A8-D6EF7228861B}" presName="node" presStyleLbl="revTx" presStyleIdx="0" presStyleCnt="4">
        <dgm:presLayoutVars>
          <dgm:bulletEnabled val="1"/>
        </dgm:presLayoutVars>
      </dgm:prSet>
      <dgm:spPr/>
    </dgm:pt>
    <dgm:pt modelId="{B3050EAA-A322-4FB3-B8D5-3C6ECFC7516A}" type="pres">
      <dgm:prSet presAssocID="{F856204E-C519-49FF-A71B-FA9311A17DBF}" presName="sibTrans" presStyleLbl="node1" presStyleIdx="0" presStyleCnt="4"/>
      <dgm:spPr/>
    </dgm:pt>
    <dgm:pt modelId="{F87B555C-7C8F-4B84-B559-E61D2196970A}" type="pres">
      <dgm:prSet presAssocID="{02247B78-5613-4450-AC91-AC9C21A802CC}" presName="dummy" presStyleCnt="0"/>
      <dgm:spPr/>
    </dgm:pt>
    <dgm:pt modelId="{AA6B0E7B-A67E-4529-9022-122F2048813C}" type="pres">
      <dgm:prSet presAssocID="{02247B78-5613-4450-AC91-AC9C21A802CC}" presName="node" presStyleLbl="revTx" presStyleIdx="1" presStyleCnt="4">
        <dgm:presLayoutVars>
          <dgm:bulletEnabled val="1"/>
        </dgm:presLayoutVars>
      </dgm:prSet>
      <dgm:spPr/>
    </dgm:pt>
    <dgm:pt modelId="{FFBAAD09-25D6-4DE0-8880-A0AE82F15A99}" type="pres">
      <dgm:prSet presAssocID="{FD3D2D4A-6E49-43C3-8610-F261A98EABE1}" presName="sibTrans" presStyleLbl="node1" presStyleIdx="1" presStyleCnt="4"/>
      <dgm:spPr/>
    </dgm:pt>
    <dgm:pt modelId="{6C5D91B2-0DCB-4997-81E5-7F0AE9D42F38}" type="pres">
      <dgm:prSet presAssocID="{6708FEB5-EAFD-4D42-B699-A73E30EDC854}" presName="dummy" presStyleCnt="0"/>
      <dgm:spPr/>
    </dgm:pt>
    <dgm:pt modelId="{70195C16-BDF2-4052-AC14-EC4D4FC5C598}" type="pres">
      <dgm:prSet presAssocID="{6708FEB5-EAFD-4D42-B699-A73E30EDC854}" presName="node" presStyleLbl="revTx" presStyleIdx="2" presStyleCnt="4">
        <dgm:presLayoutVars>
          <dgm:bulletEnabled val="1"/>
        </dgm:presLayoutVars>
      </dgm:prSet>
      <dgm:spPr/>
    </dgm:pt>
    <dgm:pt modelId="{F17AEB43-5E1D-4DFB-8C2A-840688276698}" type="pres">
      <dgm:prSet presAssocID="{02EC8965-D78C-449F-AF4C-E4F466212FCD}" presName="sibTrans" presStyleLbl="node1" presStyleIdx="2" presStyleCnt="4"/>
      <dgm:spPr/>
    </dgm:pt>
    <dgm:pt modelId="{6582A616-9257-4A69-BBB9-0506DA576A32}" type="pres">
      <dgm:prSet presAssocID="{F6E6BD81-7615-43A6-8B69-8D638322A4C9}" presName="dummy" presStyleCnt="0"/>
      <dgm:spPr/>
    </dgm:pt>
    <dgm:pt modelId="{E46ED2BA-B0D5-4705-855F-BFBE0E6B7DE3}" type="pres">
      <dgm:prSet presAssocID="{F6E6BD81-7615-43A6-8B69-8D638322A4C9}" presName="node" presStyleLbl="revTx" presStyleIdx="3" presStyleCnt="4">
        <dgm:presLayoutVars>
          <dgm:bulletEnabled val="1"/>
        </dgm:presLayoutVars>
      </dgm:prSet>
      <dgm:spPr/>
    </dgm:pt>
    <dgm:pt modelId="{CB3A3B2E-85C0-417D-9738-00CC2D589769}" type="pres">
      <dgm:prSet presAssocID="{64C0F6B6-9CDB-4131-B164-95F8B6FC6A8C}" presName="sibTrans" presStyleLbl="node1" presStyleIdx="3" presStyleCnt="4"/>
      <dgm:spPr/>
    </dgm:pt>
  </dgm:ptLst>
  <dgm:cxnLst>
    <dgm:cxn modelId="{CE74B511-18FD-4C28-BE73-8E5F0BEAF6EF}" type="presOf" srcId="{6708FEB5-EAFD-4D42-B699-A73E30EDC854}" destId="{70195C16-BDF2-4052-AC14-EC4D4FC5C598}" srcOrd="0" destOrd="0" presId="urn:microsoft.com/office/officeart/2005/8/layout/cycle1"/>
    <dgm:cxn modelId="{CA980313-E81E-431C-9DD8-FC976D18FF86}" type="presOf" srcId="{27702AA4-C90D-42F8-88A8-D6EF7228861B}" destId="{6E245C0A-C0D4-46A6-82A6-611588FD5B55}" srcOrd="0" destOrd="0" presId="urn:microsoft.com/office/officeart/2005/8/layout/cycle1"/>
    <dgm:cxn modelId="{35F8241A-471C-496E-9A6B-CA0B8AFFCD71}" srcId="{1F723CA9-F3E9-473F-ACC1-6C1F08C68A68}" destId="{02247B78-5613-4450-AC91-AC9C21A802CC}" srcOrd="1" destOrd="0" parTransId="{9E439181-7E2A-4A24-83B5-21659AB402A9}" sibTransId="{FD3D2D4A-6E49-43C3-8610-F261A98EABE1}"/>
    <dgm:cxn modelId="{C32D8A1E-27BC-4413-B109-F49C8B7E4659}" type="presOf" srcId="{02247B78-5613-4450-AC91-AC9C21A802CC}" destId="{AA6B0E7B-A67E-4529-9022-122F2048813C}" srcOrd="0" destOrd="0" presId="urn:microsoft.com/office/officeart/2005/8/layout/cycle1"/>
    <dgm:cxn modelId="{7ECD1A22-1107-4910-B75C-F7AC193F88F3}" type="presOf" srcId="{F6E6BD81-7615-43A6-8B69-8D638322A4C9}" destId="{E46ED2BA-B0D5-4705-855F-BFBE0E6B7DE3}" srcOrd="0" destOrd="0" presId="urn:microsoft.com/office/officeart/2005/8/layout/cycle1"/>
    <dgm:cxn modelId="{D8C4C92B-95CC-4639-A245-1DF13131542F}" srcId="{1F723CA9-F3E9-473F-ACC1-6C1F08C68A68}" destId="{F6E6BD81-7615-43A6-8B69-8D638322A4C9}" srcOrd="3" destOrd="0" parTransId="{71394C61-D13F-41A5-AE1F-94408F7A19ED}" sibTransId="{64C0F6B6-9CDB-4131-B164-95F8B6FC6A8C}"/>
    <dgm:cxn modelId="{DBD24D4D-1CE9-42C0-AF9A-9E1AD081506F}" srcId="{1F723CA9-F3E9-473F-ACC1-6C1F08C68A68}" destId="{27702AA4-C90D-42F8-88A8-D6EF7228861B}" srcOrd="0" destOrd="0" parTransId="{065599C7-93CA-47EE-BB20-20FC854DB8BE}" sibTransId="{F856204E-C519-49FF-A71B-FA9311A17DBF}"/>
    <dgm:cxn modelId="{12181252-5BED-4B7D-9EE6-FFBEEE217A55}" srcId="{1F723CA9-F3E9-473F-ACC1-6C1F08C68A68}" destId="{6708FEB5-EAFD-4D42-B699-A73E30EDC854}" srcOrd="2" destOrd="0" parTransId="{00C02E4B-A8C5-4FB6-88A7-3E7A5502950E}" sibTransId="{02EC8965-D78C-449F-AF4C-E4F466212FCD}"/>
    <dgm:cxn modelId="{94D1EE93-7BBB-4C43-B993-9347E6307571}" type="presOf" srcId="{FD3D2D4A-6E49-43C3-8610-F261A98EABE1}" destId="{FFBAAD09-25D6-4DE0-8880-A0AE82F15A99}" srcOrd="0" destOrd="0" presId="urn:microsoft.com/office/officeart/2005/8/layout/cycle1"/>
    <dgm:cxn modelId="{F117DFB7-8D20-4E2F-981E-CB0F7E82D4F2}" type="presOf" srcId="{F856204E-C519-49FF-A71B-FA9311A17DBF}" destId="{B3050EAA-A322-4FB3-B8D5-3C6ECFC7516A}" srcOrd="0" destOrd="0" presId="urn:microsoft.com/office/officeart/2005/8/layout/cycle1"/>
    <dgm:cxn modelId="{0B1CB8C0-965B-4BAC-9B9D-7310B35582FA}" type="presOf" srcId="{1F723CA9-F3E9-473F-ACC1-6C1F08C68A68}" destId="{F119ECAF-3F9A-4437-B116-0010D30E0FE6}" srcOrd="0" destOrd="0" presId="urn:microsoft.com/office/officeart/2005/8/layout/cycle1"/>
    <dgm:cxn modelId="{60564FC7-2994-4895-BD42-84F404047D2A}" type="presOf" srcId="{64C0F6B6-9CDB-4131-B164-95F8B6FC6A8C}" destId="{CB3A3B2E-85C0-417D-9738-00CC2D589769}" srcOrd="0" destOrd="0" presId="urn:microsoft.com/office/officeart/2005/8/layout/cycle1"/>
    <dgm:cxn modelId="{62E1FFF8-3AA0-49C4-907F-D7D0AE772E18}" type="presOf" srcId="{02EC8965-D78C-449F-AF4C-E4F466212FCD}" destId="{F17AEB43-5E1D-4DFB-8C2A-840688276698}" srcOrd="0" destOrd="0" presId="urn:microsoft.com/office/officeart/2005/8/layout/cycle1"/>
    <dgm:cxn modelId="{4BB3813E-666A-404E-ADFE-2BDB1CE1B686}" type="presParOf" srcId="{F119ECAF-3F9A-4437-B116-0010D30E0FE6}" destId="{3C6A066F-A582-44D5-8078-F8A148595CC0}" srcOrd="0" destOrd="0" presId="urn:microsoft.com/office/officeart/2005/8/layout/cycle1"/>
    <dgm:cxn modelId="{EAE84E4F-F470-4428-B4A0-C9ABB8280BA4}" type="presParOf" srcId="{F119ECAF-3F9A-4437-B116-0010D30E0FE6}" destId="{6E245C0A-C0D4-46A6-82A6-611588FD5B55}" srcOrd="1" destOrd="0" presId="urn:microsoft.com/office/officeart/2005/8/layout/cycle1"/>
    <dgm:cxn modelId="{C83A55A1-BCCC-4AA9-ABDB-3B742FE5C972}" type="presParOf" srcId="{F119ECAF-3F9A-4437-B116-0010D30E0FE6}" destId="{B3050EAA-A322-4FB3-B8D5-3C6ECFC7516A}" srcOrd="2" destOrd="0" presId="urn:microsoft.com/office/officeart/2005/8/layout/cycle1"/>
    <dgm:cxn modelId="{D20C6700-4841-408A-BA4F-8AA4E9E942F8}" type="presParOf" srcId="{F119ECAF-3F9A-4437-B116-0010D30E0FE6}" destId="{F87B555C-7C8F-4B84-B559-E61D2196970A}" srcOrd="3" destOrd="0" presId="urn:microsoft.com/office/officeart/2005/8/layout/cycle1"/>
    <dgm:cxn modelId="{51DB2A34-ADDF-4F5B-A7BF-82D4AE344956}" type="presParOf" srcId="{F119ECAF-3F9A-4437-B116-0010D30E0FE6}" destId="{AA6B0E7B-A67E-4529-9022-122F2048813C}" srcOrd="4" destOrd="0" presId="urn:microsoft.com/office/officeart/2005/8/layout/cycle1"/>
    <dgm:cxn modelId="{3ADF9009-10C3-4495-8D41-97C3FE1AFBD3}" type="presParOf" srcId="{F119ECAF-3F9A-4437-B116-0010D30E0FE6}" destId="{FFBAAD09-25D6-4DE0-8880-A0AE82F15A99}" srcOrd="5" destOrd="0" presId="urn:microsoft.com/office/officeart/2005/8/layout/cycle1"/>
    <dgm:cxn modelId="{2E394199-A2B3-48B0-9F64-22462C4FAA86}" type="presParOf" srcId="{F119ECAF-3F9A-4437-B116-0010D30E0FE6}" destId="{6C5D91B2-0DCB-4997-81E5-7F0AE9D42F38}" srcOrd="6" destOrd="0" presId="urn:microsoft.com/office/officeart/2005/8/layout/cycle1"/>
    <dgm:cxn modelId="{A7127F2E-9B09-48CE-A2D7-72A23F74D92B}" type="presParOf" srcId="{F119ECAF-3F9A-4437-B116-0010D30E0FE6}" destId="{70195C16-BDF2-4052-AC14-EC4D4FC5C598}" srcOrd="7" destOrd="0" presId="urn:microsoft.com/office/officeart/2005/8/layout/cycle1"/>
    <dgm:cxn modelId="{9DBFE4F2-DB38-4556-B002-4DE21CB1358C}" type="presParOf" srcId="{F119ECAF-3F9A-4437-B116-0010D30E0FE6}" destId="{F17AEB43-5E1D-4DFB-8C2A-840688276698}" srcOrd="8" destOrd="0" presId="urn:microsoft.com/office/officeart/2005/8/layout/cycle1"/>
    <dgm:cxn modelId="{400853F8-EE9F-4EC0-9FA0-10CB62859C1F}" type="presParOf" srcId="{F119ECAF-3F9A-4437-B116-0010D30E0FE6}" destId="{6582A616-9257-4A69-BBB9-0506DA576A32}" srcOrd="9" destOrd="0" presId="urn:microsoft.com/office/officeart/2005/8/layout/cycle1"/>
    <dgm:cxn modelId="{FA20178B-D39A-411C-B018-104BD26B8007}" type="presParOf" srcId="{F119ECAF-3F9A-4437-B116-0010D30E0FE6}" destId="{E46ED2BA-B0D5-4705-855F-BFBE0E6B7DE3}" srcOrd="10" destOrd="0" presId="urn:microsoft.com/office/officeart/2005/8/layout/cycle1"/>
    <dgm:cxn modelId="{9AC25E18-B29F-41CB-81CA-D5EF20A33240}" type="presParOf" srcId="{F119ECAF-3F9A-4437-B116-0010D30E0FE6}" destId="{CB3A3B2E-85C0-417D-9738-00CC2D58976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cycle6" loCatId="relationship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CE5D3716-6E6A-4D6D-AB75-F7251EC71AC1}" type="pres">
      <dgm:prSet presAssocID="{658CD5FA-649D-409A-AB13-5590FFB290F1}" presName="cycle" presStyleCnt="0">
        <dgm:presLayoutVars>
          <dgm:dir/>
          <dgm:resizeHandles val="exact"/>
        </dgm:presLayoutVars>
      </dgm:prSet>
      <dgm:spPr/>
    </dgm:pt>
    <dgm:pt modelId="{E4ECD964-648C-4F53-A17B-DC7E3CF4EAD7}" type="pres">
      <dgm:prSet presAssocID="{A866F0C3-EE89-4A00-9F86-DE76FA9C32F5}" presName="node" presStyleLbl="node1" presStyleIdx="0" presStyleCnt="4">
        <dgm:presLayoutVars>
          <dgm:bulletEnabled val="1"/>
        </dgm:presLayoutVars>
      </dgm:prSet>
      <dgm:spPr/>
    </dgm:pt>
    <dgm:pt modelId="{90CE49C8-8F61-472B-8DD4-1129BE51F358}" type="pres">
      <dgm:prSet presAssocID="{A866F0C3-EE89-4A00-9F86-DE76FA9C32F5}" presName="spNode" presStyleCnt="0"/>
      <dgm:spPr/>
    </dgm:pt>
    <dgm:pt modelId="{E99720B1-8E53-4077-B035-11A8617FB9B2}" type="pres">
      <dgm:prSet presAssocID="{C41F2E6E-50FC-41EC-AC54-A3C1CB5EB4A4}" presName="sibTrans" presStyleLbl="sibTrans1D1" presStyleIdx="0" presStyleCnt="4"/>
      <dgm:spPr/>
    </dgm:pt>
    <dgm:pt modelId="{DAA97E0E-56A4-47B7-900B-CE571ED2ABFD}" type="pres">
      <dgm:prSet presAssocID="{1D244653-2238-4EA4-82F4-89DE61AD31BC}" presName="node" presStyleLbl="node1" presStyleIdx="1" presStyleCnt="4">
        <dgm:presLayoutVars>
          <dgm:bulletEnabled val="1"/>
        </dgm:presLayoutVars>
      </dgm:prSet>
      <dgm:spPr/>
    </dgm:pt>
    <dgm:pt modelId="{36E2A559-0E21-4AC2-8A0E-FACC74C45C65}" type="pres">
      <dgm:prSet presAssocID="{1D244653-2238-4EA4-82F4-89DE61AD31BC}" presName="spNode" presStyleCnt="0"/>
      <dgm:spPr/>
    </dgm:pt>
    <dgm:pt modelId="{269BB0C9-5621-46C4-A66C-05F813AFE0E2}" type="pres">
      <dgm:prSet presAssocID="{FA03C3EB-97DE-4D3A-873A-2775DEB4C561}" presName="sibTrans" presStyleLbl="sibTrans1D1" presStyleIdx="1" presStyleCnt="4"/>
      <dgm:spPr/>
    </dgm:pt>
    <dgm:pt modelId="{34482E1C-DAD0-4420-A8C5-56534EC96DA2}" type="pres">
      <dgm:prSet presAssocID="{FD41BEA5-4598-4803-B3D4-E724E987CACC}" presName="node" presStyleLbl="node1" presStyleIdx="2" presStyleCnt="4">
        <dgm:presLayoutVars>
          <dgm:bulletEnabled val="1"/>
        </dgm:presLayoutVars>
      </dgm:prSet>
      <dgm:spPr/>
    </dgm:pt>
    <dgm:pt modelId="{44F4BA7B-5798-4845-9632-4CAB0AD723D2}" type="pres">
      <dgm:prSet presAssocID="{FD41BEA5-4598-4803-B3D4-E724E987CACC}" presName="spNode" presStyleCnt="0"/>
      <dgm:spPr/>
    </dgm:pt>
    <dgm:pt modelId="{90F0F4FF-C38C-4CAB-BAD1-392A3B80E919}" type="pres">
      <dgm:prSet presAssocID="{7932AE51-4A74-4458-BB40-3DA7A739400A}" presName="sibTrans" presStyleLbl="sibTrans1D1" presStyleIdx="2" presStyleCnt="4"/>
      <dgm:spPr/>
    </dgm:pt>
    <dgm:pt modelId="{936B0679-4CCC-4789-9260-DE56FA7C94B8}" type="pres">
      <dgm:prSet presAssocID="{38731D6D-5C8D-443E-A8A3-65A9E3716F3E}" presName="node" presStyleLbl="node1" presStyleIdx="3" presStyleCnt="4">
        <dgm:presLayoutVars>
          <dgm:bulletEnabled val="1"/>
        </dgm:presLayoutVars>
      </dgm:prSet>
      <dgm:spPr/>
    </dgm:pt>
    <dgm:pt modelId="{B2FE2D37-3E02-40E9-9C4F-874A8F62B370}" type="pres">
      <dgm:prSet presAssocID="{38731D6D-5C8D-443E-A8A3-65A9E3716F3E}" presName="spNode" presStyleCnt="0"/>
      <dgm:spPr/>
    </dgm:pt>
    <dgm:pt modelId="{C88CFBFB-3855-4F1D-83CD-6FFDA43771A3}" type="pres">
      <dgm:prSet presAssocID="{A3B5EDA5-CFC0-476C-B16C-1EA19363EB90}" presName="sibTrans" presStyleLbl="sibTrans1D1" presStyleIdx="3" presStyleCnt="4"/>
      <dgm:spPr/>
    </dgm:pt>
  </dgm:ptLst>
  <dgm:cxnLst>
    <dgm:cxn modelId="{1D13020C-F030-42ED-B434-45947E9A2BA9}" type="presOf" srcId="{FA03C3EB-97DE-4D3A-873A-2775DEB4C561}" destId="{269BB0C9-5621-46C4-A66C-05F813AFE0E2}" srcOrd="0" destOrd="0" presId="urn:microsoft.com/office/officeart/2005/8/layout/cycle6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0B6F8F15-0146-425F-9A3A-F92F85D604FB}" type="presOf" srcId="{FD41BEA5-4598-4803-B3D4-E724E987CACC}" destId="{34482E1C-DAD0-4420-A8C5-56534EC96DA2}" srcOrd="0" destOrd="0" presId="urn:microsoft.com/office/officeart/2005/8/layout/cycle6"/>
    <dgm:cxn modelId="{4942C52D-4BF7-4806-B6A1-917DF8587E23}" type="presOf" srcId="{A866F0C3-EE89-4A00-9F86-DE76FA9C32F5}" destId="{E4ECD964-648C-4F53-A17B-DC7E3CF4EAD7}" srcOrd="0" destOrd="0" presId="urn:microsoft.com/office/officeart/2005/8/layout/cycle6"/>
    <dgm:cxn modelId="{8A706143-D58A-4A77-A2EF-0F730687591E}" type="presOf" srcId="{7932AE51-4A74-4458-BB40-3DA7A739400A}" destId="{90F0F4FF-C38C-4CAB-BAD1-392A3B80E919}" srcOrd="0" destOrd="0" presId="urn:microsoft.com/office/officeart/2005/8/layout/cycle6"/>
    <dgm:cxn modelId="{4D951551-996E-4F2D-92D7-3AF41B237A3A}" type="presOf" srcId="{A3B5EDA5-CFC0-476C-B16C-1EA19363EB90}" destId="{C88CFBFB-3855-4F1D-83CD-6FFDA43771A3}" srcOrd="0" destOrd="0" presId="urn:microsoft.com/office/officeart/2005/8/layout/cycle6"/>
    <dgm:cxn modelId="{F0849C51-FEB5-4C32-B465-0AC0F81D4BDA}" type="presOf" srcId="{38731D6D-5C8D-443E-A8A3-65A9E3716F3E}" destId="{936B0679-4CCC-4789-9260-DE56FA7C94B8}" srcOrd="0" destOrd="0" presId="urn:microsoft.com/office/officeart/2005/8/layout/cycle6"/>
    <dgm:cxn modelId="{AFC89B94-757A-4EBA-9D41-0BB412E05631}" type="presOf" srcId="{C41F2E6E-50FC-41EC-AC54-A3C1CB5EB4A4}" destId="{E99720B1-8E53-4077-B035-11A8617FB9B2}" srcOrd="0" destOrd="0" presId="urn:microsoft.com/office/officeart/2005/8/layout/cycle6"/>
    <dgm:cxn modelId="{CBF7EC99-5C44-4A2E-9904-857914C422DC}" type="presOf" srcId="{658CD5FA-649D-409A-AB13-5590FFB290F1}" destId="{CE5D3716-6E6A-4D6D-AB75-F7251EC71AC1}" srcOrd="0" destOrd="0" presId="urn:microsoft.com/office/officeart/2005/8/layout/cycle6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D7DD0EE9-4F3E-4624-BB7B-C07DE2A39E26}" type="presOf" srcId="{1D244653-2238-4EA4-82F4-89DE61AD31BC}" destId="{DAA97E0E-56A4-47B7-900B-CE571ED2ABFD}" srcOrd="0" destOrd="0" presId="urn:microsoft.com/office/officeart/2005/8/layout/cycle6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A4D367A9-2F28-44B1-A6E6-990FC56B59AA}" type="presParOf" srcId="{CE5D3716-6E6A-4D6D-AB75-F7251EC71AC1}" destId="{E4ECD964-648C-4F53-A17B-DC7E3CF4EAD7}" srcOrd="0" destOrd="0" presId="urn:microsoft.com/office/officeart/2005/8/layout/cycle6"/>
    <dgm:cxn modelId="{F325DDD2-D708-413A-ABDC-F20870FD099E}" type="presParOf" srcId="{CE5D3716-6E6A-4D6D-AB75-F7251EC71AC1}" destId="{90CE49C8-8F61-472B-8DD4-1129BE51F358}" srcOrd="1" destOrd="0" presId="urn:microsoft.com/office/officeart/2005/8/layout/cycle6"/>
    <dgm:cxn modelId="{8AA3DC06-3CE0-43A4-9A8C-1284F58AD0FE}" type="presParOf" srcId="{CE5D3716-6E6A-4D6D-AB75-F7251EC71AC1}" destId="{E99720B1-8E53-4077-B035-11A8617FB9B2}" srcOrd="2" destOrd="0" presId="urn:microsoft.com/office/officeart/2005/8/layout/cycle6"/>
    <dgm:cxn modelId="{1E4D43C1-E9ED-45DB-A2C3-961F4F392546}" type="presParOf" srcId="{CE5D3716-6E6A-4D6D-AB75-F7251EC71AC1}" destId="{DAA97E0E-56A4-47B7-900B-CE571ED2ABFD}" srcOrd="3" destOrd="0" presId="urn:microsoft.com/office/officeart/2005/8/layout/cycle6"/>
    <dgm:cxn modelId="{316D06EB-DE51-471D-B7F6-7BC6B0988F97}" type="presParOf" srcId="{CE5D3716-6E6A-4D6D-AB75-F7251EC71AC1}" destId="{36E2A559-0E21-4AC2-8A0E-FACC74C45C65}" srcOrd="4" destOrd="0" presId="urn:microsoft.com/office/officeart/2005/8/layout/cycle6"/>
    <dgm:cxn modelId="{3816D42E-3F33-4F1F-9428-35DC4B089673}" type="presParOf" srcId="{CE5D3716-6E6A-4D6D-AB75-F7251EC71AC1}" destId="{269BB0C9-5621-46C4-A66C-05F813AFE0E2}" srcOrd="5" destOrd="0" presId="urn:microsoft.com/office/officeart/2005/8/layout/cycle6"/>
    <dgm:cxn modelId="{EFB020DB-A439-4F48-9569-CD3462EC597D}" type="presParOf" srcId="{CE5D3716-6E6A-4D6D-AB75-F7251EC71AC1}" destId="{34482E1C-DAD0-4420-A8C5-56534EC96DA2}" srcOrd="6" destOrd="0" presId="urn:microsoft.com/office/officeart/2005/8/layout/cycle6"/>
    <dgm:cxn modelId="{9CAA6DA1-23E7-4F03-A43A-1BC229C3FF0F}" type="presParOf" srcId="{CE5D3716-6E6A-4D6D-AB75-F7251EC71AC1}" destId="{44F4BA7B-5798-4845-9632-4CAB0AD723D2}" srcOrd="7" destOrd="0" presId="urn:microsoft.com/office/officeart/2005/8/layout/cycle6"/>
    <dgm:cxn modelId="{06F37EF0-74F6-4C09-89E3-53AF22443A6C}" type="presParOf" srcId="{CE5D3716-6E6A-4D6D-AB75-F7251EC71AC1}" destId="{90F0F4FF-C38C-4CAB-BAD1-392A3B80E919}" srcOrd="8" destOrd="0" presId="urn:microsoft.com/office/officeart/2005/8/layout/cycle6"/>
    <dgm:cxn modelId="{8ACA554F-0143-4B34-87BF-BF444FD3FC80}" type="presParOf" srcId="{CE5D3716-6E6A-4D6D-AB75-F7251EC71AC1}" destId="{936B0679-4CCC-4789-9260-DE56FA7C94B8}" srcOrd="9" destOrd="0" presId="urn:microsoft.com/office/officeart/2005/8/layout/cycle6"/>
    <dgm:cxn modelId="{796FAC11-444A-446D-BDC7-57C45717725E}" type="presParOf" srcId="{CE5D3716-6E6A-4D6D-AB75-F7251EC71AC1}" destId="{B2FE2D37-3E02-40E9-9C4F-874A8F62B370}" srcOrd="10" destOrd="0" presId="urn:microsoft.com/office/officeart/2005/8/layout/cycle6"/>
    <dgm:cxn modelId="{6B67CB27-7812-4F12-AFD3-133385248306}" type="presParOf" srcId="{CE5D3716-6E6A-4D6D-AB75-F7251EC71AC1}" destId="{C88CFBFB-3855-4F1D-83CD-6FFDA43771A3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45C0A-C0D4-46A6-82A6-611588FD5B55}">
      <dsp:nvSpPr>
        <dsp:cNvPr id="0" name=""/>
        <dsp:cNvSpPr/>
      </dsp:nvSpPr>
      <dsp:spPr>
        <a:xfrm>
          <a:off x="4337218" y="82202"/>
          <a:ext cx="1317418" cy="1317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Accuracy and completeness</a:t>
          </a:r>
          <a:endParaRPr lang="en-IN" sz="1200" kern="1200" dirty="0"/>
        </a:p>
      </dsp:txBody>
      <dsp:txXfrm>
        <a:off x="4337218" y="82202"/>
        <a:ext cx="1317418" cy="1317418"/>
      </dsp:txXfrm>
    </dsp:sp>
    <dsp:sp modelId="{B3050EAA-A322-4FB3-B8D5-3C6ECFC7516A}">
      <dsp:nvSpPr>
        <dsp:cNvPr id="0" name=""/>
        <dsp:cNvSpPr/>
      </dsp:nvSpPr>
      <dsp:spPr>
        <a:xfrm>
          <a:off x="2015184" y="-1058"/>
          <a:ext cx="3722712" cy="3722712"/>
        </a:xfrm>
        <a:prstGeom prst="circularArrow">
          <a:avLst>
            <a:gd name="adj1" fmla="val 6901"/>
            <a:gd name="adj2" fmla="val 465251"/>
            <a:gd name="adj3" fmla="val 549841"/>
            <a:gd name="adj4" fmla="val 20584908"/>
            <a:gd name="adj5" fmla="val 80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6B0E7B-A67E-4529-9022-122F2048813C}">
      <dsp:nvSpPr>
        <dsp:cNvPr id="0" name=""/>
        <dsp:cNvSpPr/>
      </dsp:nvSpPr>
      <dsp:spPr>
        <a:xfrm>
          <a:off x="4337218" y="2320975"/>
          <a:ext cx="1317418" cy="1317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Performance and Distribution analysis</a:t>
          </a:r>
          <a:endParaRPr lang="en-IN" sz="1200" kern="1200" dirty="0"/>
        </a:p>
      </dsp:txBody>
      <dsp:txXfrm>
        <a:off x="4337218" y="2320975"/>
        <a:ext cx="1317418" cy="1317418"/>
      </dsp:txXfrm>
    </dsp:sp>
    <dsp:sp modelId="{FFBAAD09-25D6-4DE0-8880-A0AE82F15A99}">
      <dsp:nvSpPr>
        <dsp:cNvPr id="0" name=""/>
        <dsp:cNvSpPr/>
      </dsp:nvSpPr>
      <dsp:spPr>
        <a:xfrm>
          <a:off x="2015184" y="-1058"/>
          <a:ext cx="3722712" cy="3722712"/>
        </a:xfrm>
        <a:prstGeom prst="circularArrow">
          <a:avLst>
            <a:gd name="adj1" fmla="val 6901"/>
            <a:gd name="adj2" fmla="val 465251"/>
            <a:gd name="adj3" fmla="val 5949841"/>
            <a:gd name="adj4" fmla="val 4384908"/>
            <a:gd name="adj5" fmla="val 80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195C16-BDF2-4052-AC14-EC4D4FC5C598}">
      <dsp:nvSpPr>
        <dsp:cNvPr id="0" name=""/>
        <dsp:cNvSpPr/>
      </dsp:nvSpPr>
      <dsp:spPr>
        <a:xfrm>
          <a:off x="2098444" y="2320975"/>
          <a:ext cx="1317418" cy="1317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Reporting and Recommendations</a:t>
          </a:r>
          <a:endParaRPr lang="en-IN" sz="1200" kern="1200" dirty="0"/>
        </a:p>
      </dsp:txBody>
      <dsp:txXfrm>
        <a:off x="2098444" y="2320975"/>
        <a:ext cx="1317418" cy="1317418"/>
      </dsp:txXfrm>
    </dsp:sp>
    <dsp:sp modelId="{F17AEB43-5E1D-4DFB-8C2A-840688276698}">
      <dsp:nvSpPr>
        <dsp:cNvPr id="0" name=""/>
        <dsp:cNvSpPr/>
      </dsp:nvSpPr>
      <dsp:spPr>
        <a:xfrm>
          <a:off x="2015184" y="-1058"/>
          <a:ext cx="3722712" cy="3722712"/>
        </a:xfrm>
        <a:prstGeom prst="circularArrow">
          <a:avLst>
            <a:gd name="adj1" fmla="val 6901"/>
            <a:gd name="adj2" fmla="val 465251"/>
            <a:gd name="adj3" fmla="val 11349841"/>
            <a:gd name="adj4" fmla="val 9784908"/>
            <a:gd name="adj5" fmla="val 80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6ED2BA-B0D5-4705-855F-BFBE0E6B7DE3}">
      <dsp:nvSpPr>
        <dsp:cNvPr id="0" name=""/>
        <dsp:cNvSpPr/>
      </dsp:nvSpPr>
      <dsp:spPr>
        <a:xfrm>
          <a:off x="2098444" y="82202"/>
          <a:ext cx="1317418" cy="1317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gaps and follow-up </a:t>
          </a:r>
          <a:endParaRPr lang="en-IN" sz="1200" kern="1200" dirty="0"/>
        </a:p>
      </dsp:txBody>
      <dsp:txXfrm>
        <a:off x="2098444" y="82202"/>
        <a:ext cx="1317418" cy="1317418"/>
      </dsp:txXfrm>
    </dsp:sp>
    <dsp:sp modelId="{CB3A3B2E-85C0-417D-9738-00CC2D589769}">
      <dsp:nvSpPr>
        <dsp:cNvPr id="0" name=""/>
        <dsp:cNvSpPr/>
      </dsp:nvSpPr>
      <dsp:spPr>
        <a:xfrm>
          <a:off x="2015184" y="-1058"/>
          <a:ext cx="3722712" cy="3722712"/>
        </a:xfrm>
        <a:prstGeom prst="circularArrow">
          <a:avLst>
            <a:gd name="adj1" fmla="val 6901"/>
            <a:gd name="adj2" fmla="val 465251"/>
            <a:gd name="adj3" fmla="val 16749841"/>
            <a:gd name="adj4" fmla="val 15184908"/>
            <a:gd name="adj5" fmla="val 805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CD964-648C-4F53-A17B-DC7E3CF4EAD7}">
      <dsp:nvSpPr>
        <dsp:cNvPr id="0" name=""/>
        <dsp:cNvSpPr/>
      </dsp:nvSpPr>
      <dsp:spPr>
        <a:xfrm>
          <a:off x="3742469" y="2525"/>
          <a:ext cx="1925223" cy="1251395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Human Resources (HR) Department  </a:t>
          </a:r>
        </a:p>
      </dsp:txBody>
      <dsp:txXfrm>
        <a:off x="3803557" y="63613"/>
        <a:ext cx="1803047" cy="1129219"/>
      </dsp:txXfrm>
    </dsp:sp>
    <dsp:sp modelId="{E99720B1-8E53-4077-B035-11A8617FB9B2}">
      <dsp:nvSpPr>
        <dsp:cNvPr id="0" name=""/>
        <dsp:cNvSpPr/>
      </dsp:nvSpPr>
      <dsp:spPr>
        <a:xfrm>
          <a:off x="2635272" y="628222"/>
          <a:ext cx="4139616" cy="4139616"/>
        </a:xfrm>
        <a:custGeom>
          <a:avLst/>
          <a:gdLst/>
          <a:ahLst/>
          <a:cxnLst/>
          <a:rect l="0" t="0" r="0" b="0"/>
          <a:pathLst>
            <a:path>
              <a:moveTo>
                <a:pt x="3046324" y="244836"/>
              </a:moveTo>
              <a:arcTo wR="2069808" hR="2069808" stAng="17889036" swAng="2629087"/>
            </a:path>
          </a:pathLst>
        </a:custGeom>
        <a:noFill/>
        <a:ln w="12700" cap="rnd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97E0E-56A4-47B7-900B-CE571ED2ABFD}">
      <dsp:nvSpPr>
        <dsp:cNvPr id="0" name=""/>
        <dsp:cNvSpPr/>
      </dsp:nvSpPr>
      <dsp:spPr>
        <a:xfrm>
          <a:off x="5812277" y="2072333"/>
          <a:ext cx="1925223" cy="1251395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289735"/>
                <a:satOff val="-12047"/>
                <a:lumOff val="24967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289735"/>
                <a:satOff val="-12047"/>
                <a:lumOff val="2496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Department Managers (Sales &amp; Production)</a:t>
          </a:r>
        </a:p>
      </dsp:txBody>
      <dsp:txXfrm>
        <a:off x="5873365" y="2133421"/>
        <a:ext cx="1803047" cy="1129219"/>
      </dsp:txXfrm>
    </dsp:sp>
    <dsp:sp modelId="{269BB0C9-5621-46C4-A66C-05F813AFE0E2}">
      <dsp:nvSpPr>
        <dsp:cNvPr id="0" name=""/>
        <dsp:cNvSpPr/>
      </dsp:nvSpPr>
      <dsp:spPr>
        <a:xfrm>
          <a:off x="2635272" y="628222"/>
          <a:ext cx="4139616" cy="4139616"/>
        </a:xfrm>
        <a:custGeom>
          <a:avLst/>
          <a:gdLst/>
          <a:ahLst/>
          <a:cxnLst/>
          <a:rect l="0" t="0" r="0" b="0"/>
          <a:pathLst>
            <a:path>
              <a:moveTo>
                <a:pt x="4037963" y="2710489"/>
              </a:moveTo>
              <a:arcTo wR="2069808" hR="2069808" stAng="1081878" swAng="2629087"/>
            </a:path>
          </a:pathLst>
        </a:custGeom>
        <a:noFill/>
        <a:ln w="12700" cap="rnd" cmpd="sng" algn="ctr">
          <a:solidFill>
            <a:schemeClr val="accent2">
              <a:shade val="90000"/>
              <a:hueOff val="281890"/>
              <a:satOff val="-10651"/>
              <a:lumOff val="1842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82E1C-DAD0-4420-A8C5-56534EC96DA2}">
      <dsp:nvSpPr>
        <dsp:cNvPr id="0" name=""/>
        <dsp:cNvSpPr/>
      </dsp:nvSpPr>
      <dsp:spPr>
        <a:xfrm>
          <a:off x="3742469" y="4142141"/>
          <a:ext cx="1925223" cy="1251395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579469"/>
                <a:satOff val="-24095"/>
                <a:lumOff val="49934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579469"/>
                <a:satOff val="-24095"/>
                <a:lumOff val="499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Senior Leadership/Executives</a:t>
          </a:r>
        </a:p>
      </dsp:txBody>
      <dsp:txXfrm>
        <a:off x="3803557" y="4203229"/>
        <a:ext cx="1803047" cy="1129219"/>
      </dsp:txXfrm>
    </dsp:sp>
    <dsp:sp modelId="{90F0F4FF-C38C-4CAB-BAD1-392A3B80E919}">
      <dsp:nvSpPr>
        <dsp:cNvPr id="0" name=""/>
        <dsp:cNvSpPr/>
      </dsp:nvSpPr>
      <dsp:spPr>
        <a:xfrm>
          <a:off x="2635272" y="628222"/>
          <a:ext cx="4139616" cy="4139616"/>
        </a:xfrm>
        <a:custGeom>
          <a:avLst/>
          <a:gdLst/>
          <a:ahLst/>
          <a:cxnLst/>
          <a:rect l="0" t="0" r="0" b="0"/>
          <a:pathLst>
            <a:path>
              <a:moveTo>
                <a:pt x="1093292" y="3894780"/>
              </a:moveTo>
              <a:arcTo wR="2069808" hR="2069808" stAng="7089036" swAng="2629087"/>
            </a:path>
          </a:pathLst>
        </a:custGeom>
        <a:noFill/>
        <a:ln w="12700" cap="rnd" cmpd="sng" algn="ctr">
          <a:solidFill>
            <a:schemeClr val="accent2">
              <a:shade val="90000"/>
              <a:hueOff val="563781"/>
              <a:satOff val="-21301"/>
              <a:lumOff val="3685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0679-4CCC-4789-9260-DE56FA7C94B8}">
      <dsp:nvSpPr>
        <dsp:cNvPr id="0" name=""/>
        <dsp:cNvSpPr/>
      </dsp:nvSpPr>
      <dsp:spPr>
        <a:xfrm>
          <a:off x="1672660" y="2072333"/>
          <a:ext cx="1925223" cy="1251395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289735"/>
                <a:satOff val="-12047"/>
                <a:lumOff val="24967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289735"/>
                <a:satOff val="-12047"/>
                <a:lumOff val="2496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Employees</a:t>
          </a:r>
        </a:p>
      </dsp:txBody>
      <dsp:txXfrm>
        <a:off x="1733748" y="2133421"/>
        <a:ext cx="1803047" cy="1129219"/>
      </dsp:txXfrm>
    </dsp:sp>
    <dsp:sp modelId="{C88CFBFB-3855-4F1D-83CD-6FFDA43771A3}">
      <dsp:nvSpPr>
        <dsp:cNvPr id="0" name=""/>
        <dsp:cNvSpPr/>
      </dsp:nvSpPr>
      <dsp:spPr>
        <a:xfrm>
          <a:off x="2635272" y="628222"/>
          <a:ext cx="4139616" cy="4139616"/>
        </a:xfrm>
        <a:custGeom>
          <a:avLst/>
          <a:gdLst/>
          <a:ahLst/>
          <a:cxnLst/>
          <a:rect l="0" t="0" r="0" b="0"/>
          <a:pathLst>
            <a:path>
              <a:moveTo>
                <a:pt x="101653" y="1429127"/>
              </a:moveTo>
              <a:arcTo wR="2069808" hR="2069808" stAng="11881878" swAng="2629087"/>
            </a:path>
          </a:pathLst>
        </a:custGeom>
        <a:noFill/>
        <a:ln w="12700" cap="rnd" cmpd="sng" algn="ctr">
          <a:solidFill>
            <a:schemeClr val="accent2">
              <a:shade val="90000"/>
              <a:hueOff val="281890"/>
              <a:satOff val="-10651"/>
              <a:lumOff val="1842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3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636104" y="3452191"/>
            <a:ext cx="10588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</a:t>
            </a:r>
            <a:r>
              <a:rPr lang="en-US" sz="2400" dirty="0" err="1"/>
              <a:t>Monisha</a:t>
            </a:r>
            <a:r>
              <a:rPr lang="en-US" sz="2400" dirty="0"/>
              <a:t> B</a:t>
            </a:r>
          </a:p>
          <a:p>
            <a:r>
              <a:rPr lang="en-US" sz="2400" dirty="0"/>
              <a:t>REGISTER NO  : 312204593</a:t>
            </a:r>
          </a:p>
          <a:p>
            <a:r>
              <a:rPr lang="en-US" sz="2400" dirty="0"/>
              <a:t>DEPARTMENT  :  COMMERCE</a:t>
            </a:r>
          </a:p>
          <a:p>
            <a:r>
              <a:rPr lang="en-US" sz="2400" dirty="0"/>
              <a:t>COLLEGE        :  K.C.S KASI NADAR COLLEGE OF ARTS AND SCIENCE 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14" y="218941"/>
            <a:ext cx="2361127" cy="227417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980889"/>
              </p:ext>
            </p:extLst>
          </p:nvPr>
        </p:nvGraphicFramePr>
        <p:xfrm>
          <a:off x="1084004" y="1817109"/>
          <a:ext cx="6207617" cy="390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437322" y="185530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pic>
        <p:nvPicPr>
          <p:cNvPr id="4" name="Graphic 5" descr="Research">
            <a:extLst>
              <a:ext uri="{FF2B5EF4-FFF2-40B4-BE49-F238E27FC236}">
                <a16:creationId xmlns:a16="http://schemas.microsoft.com/office/drawing/2014/main" id="{0CA0D5F1-7946-4DD0-ADDD-600DB2DE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582" y="446251"/>
            <a:ext cx="914400" cy="9144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446" y="1830602"/>
            <a:ext cx="927119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Employee Performance: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employee IDs (27,856) are categorized under "Fully Meets," indicating a positive performance trend.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smaller subset of IDs (6,959) falls under "Needs Improvement," which is significantly less compared to those categorized as "Fully Meets."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grand total of all employee IDs (34,815) aligns with the sum of the categorized IDs, suggesting accurate data aggregation.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Insights: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suggests that most employees are performing at an acceptable level ("Fully Meets"), while a smaller portion requires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distribution indicates a generally strong performance across the workforce, but it also highlights a segment that might need additional support or intervention.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14" y="1978853"/>
            <a:ext cx="6867323" cy="40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5EB0A6-F07D-4593-8357-94CDB9D84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362563"/>
              </p:ext>
            </p:extLst>
          </p:nvPr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44" y="339296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796" y="1298181"/>
            <a:ext cx="977935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/>
              <a:t>Categorization Accuracy: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Verify that employee IDs are accurately categorized into 'Fully Meets' or 'Needs Improvement' categories.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Ensure that the grand total of all employee IDs (34,815) accurately reflects the sum of IDs in the categorized columns and that there are no discrepancies.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Data Completeness: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Examine any blank entries to confirm that no employee data is missing or incorrectly unassigned.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Evaluate the extent to which employee IDs are distributed across the two performance categories, and identify if there are any gaps in the data.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Performance Distribution: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dirty="0" err="1"/>
              <a:t>Analyze</a:t>
            </a:r>
            <a:r>
              <a:rPr lang="en-GB" sz="2000" dirty="0"/>
              <a:t> the proportion of employee IDs in each performance category to understand the overall distribution of employee performance.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Identify any trends or patterns in the data that may indicate areas of strength or concern within the workforce.</a:t>
            </a: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13412831"/>
              </p:ext>
            </p:extLst>
          </p:nvPr>
        </p:nvGraphicFramePr>
        <p:xfrm>
          <a:off x="824248" y="1920351"/>
          <a:ext cx="7753081" cy="3720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379834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616494"/>
              </p:ext>
            </p:extLst>
          </p:nvPr>
        </p:nvGraphicFramePr>
        <p:xfrm>
          <a:off x="379834" y="1120649"/>
          <a:ext cx="9410162" cy="539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0A2CE-FFE9-4505-8508-445497B29450}"/>
              </a:ext>
            </a:extLst>
          </p:cNvPr>
          <p:cNvSpPr txBox="1"/>
          <p:nvPr/>
        </p:nvSpPr>
        <p:spPr>
          <a:xfrm>
            <a:off x="556590" y="2491409"/>
            <a:ext cx="82561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</a:t>
            </a:r>
            <a:r>
              <a:rPr lang="en-US" dirty="0"/>
              <a:t> Background Color Shading, Data Bars, Values.</a:t>
            </a:r>
          </a:p>
          <a:p>
            <a:endParaRPr lang="en-US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Filtering and Sorting - </a:t>
            </a:r>
            <a:r>
              <a:rPr lang="en-US" sz="2000" dirty="0"/>
              <a:t>Identify specific employee groups, such as those with exceeds, needs improvements and fully meets.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current rating 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REPORT.</a:t>
            </a:r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95130" y="2543666"/>
            <a:ext cx="8645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400" dirty="0">
                <a:solidFill>
                  <a:srgbClr val="0070C0"/>
                </a:solidFill>
              </a:rPr>
              <a:t>: Unique identifier for each employee in the    organization.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400" dirty="0">
                <a:solidFill>
                  <a:srgbClr val="0070C0"/>
                </a:solidFill>
              </a:rPr>
              <a:t>: The first name of the employee.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Performance Score: A score indicating the employee's performance level (e.g., Excellent, Satisfactory, Needs Improvement).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 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</a:t>
            </a:r>
            <a:r>
              <a:rPr lang="en-US" sz="2000" dirty="0"/>
              <a:t>: Employee ID, First Name, Pay zone, Department Type, Current Employee Rating.  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</a:t>
            </a:r>
            <a:r>
              <a:rPr lang="en-US" sz="2000" dirty="0"/>
              <a:t>: Report of Employee Performance based on their Employee Id is represent in Values and Performance Score presented as Column Chart..</a:t>
            </a:r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599</TotalTime>
  <Words>568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monish7702@gmail.com</cp:lastModifiedBy>
  <cp:revision>49</cp:revision>
  <dcterms:created xsi:type="dcterms:W3CDTF">2024-08-21T00:32:52Z</dcterms:created>
  <dcterms:modified xsi:type="dcterms:W3CDTF">2024-08-28T08:41:26Z</dcterms:modified>
</cp:coreProperties>
</file>