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4"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custShowLst>
    <p:custShow name="Custom Show 1" id="0">
      <p:sldLst>
        <p:sld r:id="rId2"/>
        <p:sld r:id="rId4"/>
        <p:sld r:id="rId5"/>
        <p:sld r:id="rId6"/>
        <p:sld r:id="rId10"/>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defaultTextStyle>
  <p:extLst>
    <p:ext uri="{EFAFB233-063F-42B5-8137-9DF3F51BA10A}">
      <p15:sldGuideLst xmlns:p15="http://schemas.microsoft.com/office/powerpoint/2012/main">
        <p15:guide id="1" orient="horz" pos="608">
          <p15:clr>
            <a:srgbClr val="A4A3A4"/>
          </p15:clr>
        </p15:guide>
        <p15:guide id="2" orient="horz" pos="872">
          <p15:clr>
            <a:srgbClr val="A4A3A4"/>
          </p15:clr>
        </p15:guide>
        <p15:guide id="3" pos="14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112" d="100"/>
          <a:sy n="112" d="100"/>
        </p:scale>
        <p:origin x="0" y="0"/>
      </p:cViewPr>
      <p:guideLst>
        <p:guide orient="horz" pos="608"/>
        <p:guide orient="horz" pos="872"/>
        <p:guide pos="1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对象"/>
          <p:cNvSpPr>
            <a:spLocks noGrp="1" noRot="1" noChangeAspect="1"/>
          </p:cNvSpPr>
          <p:nvPr>
            <p:ph type="sldImg" idx="2"/>
          </p:nvPr>
        </p:nvSpPr>
        <p:spPr>
          <a:xfrm>
            <a:off x="381299" y="685800"/>
            <a:ext cx="6096075"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10"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7200" indent="-298450" algn="l">
              <a:lnSpc>
                <a:spcPct val="100000"/>
              </a:lnSpc>
              <a:spcBef>
                <a:spcPts val="0"/>
              </a:spcBef>
              <a:spcAft>
                <a:spcPts val="0"/>
              </a:spcAft>
              <a:buClr>
                <a:srgbClr val="000000"/>
              </a:buClr>
              <a:buSzPts val="1100"/>
              <a:buFont typeface="Arial" charset="0"/>
              <a:buChar char="●"/>
            </a:pPr>
            <a:endParaRPr lang="zh-CN" altLang="en-US"/>
          </a:p>
        </p:txBody>
      </p:sp>
    </p:spTree>
    <p:extLst>
      <p:ext uri="{BB962C8B-B14F-4D97-AF65-F5344CB8AC3E}">
        <p14:creationId xmlns:p14="http://schemas.microsoft.com/office/powerpoint/2010/main" val="1753056706"/>
      </p:ext>
    </p:extLst>
  </p:cSld>
  <p:clrMap bg1="lt1" tx1="dk1" bg2="lt2" tx2="dk2" accent1="accent1" accent2="accent2" accent3="accent3" accent4="accent4" accent5="accent5" accent6="accent6" hlink="hlink" folHlink="folHlink"/>
  <p:hf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对象"/>
          <p:cNvSpPr>
            <a:spLocks noGrp="1" noRot="1" noChangeAspect="1"/>
          </p:cNvSpPr>
          <p:nvPr>
            <p:ph type="sldImg"/>
          </p:nvPr>
        </p:nvSpPr>
        <p:spPr>
          <a:xfrm>
            <a:off x="533400" y="763588"/>
            <a:ext cx="6704013" cy="3771900"/>
          </a:xfrm>
          <a:prstGeom prst="rect">
            <a:avLst/>
          </a:prstGeom>
          <a:noFill/>
          <a:ln w="12700" cap="flat" cmpd="sng">
            <a:noFill/>
            <a:prstDash val="solid"/>
            <a:miter/>
          </a:ln>
        </p:spPr>
      </p:sp>
      <p:sp>
        <p:nvSpPr>
          <p:cNvPr id="40"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41" name="文本框"/>
          <p:cNvSpPr txBox="1">
            <a:spLocks/>
          </p:cNvSpPr>
          <p:nvPr/>
        </p:nvSpPr>
        <p:spPr>
          <a:xfrm>
            <a:off x="0" y="0"/>
            <a:ext cx="0" cy="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charset="0"/>
                <a:ea typeface="Arial" charset="0"/>
                <a:cs typeface="Arial" charset="0"/>
                <a:sym typeface="Arial" charset="0"/>
              </a:rPr>
              <a:t>1</a:t>
            </a:fld>
            <a:endParaRPr lang="zh-CN" altLang="en-US" sz="1400" b="0" i="0" u="none" strike="noStrike" kern="0" cap="none" spc="-1" baseline="0">
              <a:solidFill>
                <a:srgbClr val="000000"/>
              </a:solidFill>
              <a:latin typeface="Times New Roman" charset="0"/>
              <a:ea typeface="Arial" charset="0"/>
              <a:cs typeface="Arial" charset="0"/>
              <a:sym typeface="Arial" charset="0"/>
            </a:endParaRPr>
          </a:p>
        </p:txBody>
      </p:sp>
    </p:spTree>
    <p:extLst>
      <p:ext uri="{BB962C8B-B14F-4D97-AF65-F5344CB8AC3E}">
        <p14:creationId xmlns:p14="http://schemas.microsoft.com/office/powerpoint/2010/main" val="312983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 name="对象"/>
          <p:cNvSpPr>
            <a:spLocks noGrp="1" noRot="1" noChangeAspect="1"/>
          </p:cNvSpPr>
          <p:nvPr>
            <p:ph type="sldImg"/>
          </p:nvPr>
        </p:nvSpPr>
        <p:spPr>
          <a:xfrm>
            <a:off x="381000" y="685800"/>
            <a:ext cx="6096000" cy="3429000"/>
          </a:xfrm>
          <a:prstGeom prst="rect">
            <a:avLst/>
          </a:prstGeom>
          <a:noFill/>
          <a:ln w="12700" cap="flat" cmpd="sng">
            <a:noFill/>
            <a:prstDash val="solid"/>
            <a:miter/>
          </a:ln>
        </p:spPr>
      </p:sp>
      <p:sp>
        <p:nvSpPr>
          <p:cNvPr id="160"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r>
              <a:rPr lang="en-US" altLang="zh-CN" b="1" spc="-5">
                <a:solidFill>
                  <a:srgbClr val="223366"/>
                </a:solidFill>
              </a:rPr>
              <a:t>Thank You !!</a:t>
            </a:r>
            <a:endParaRPr lang="zh-CN" altLang="en-US" sz="1100" b="1" spc="-5">
              <a:solidFill>
                <a:srgbClr val="223366"/>
              </a:solidFill>
            </a:endParaRPr>
          </a:p>
        </p:txBody>
      </p:sp>
    </p:spTree>
    <p:extLst>
      <p:ext uri="{BB962C8B-B14F-4D97-AF65-F5344CB8AC3E}">
        <p14:creationId xmlns:p14="http://schemas.microsoft.com/office/powerpoint/2010/main" val="1163496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57"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906666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71"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421513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76"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254394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81"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595150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87"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27823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05"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861255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10"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554814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45"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20708913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2" name="矩形"/>
          <p:cNvSpPr>
            <a:spLocks/>
          </p:cNvSpPr>
          <p:nvPr/>
        </p:nvSpPr>
        <p:spPr>
          <a:xfrm>
            <a:off x="7283428" y="62784"/>
            <a:ext cx="1109471" cy="584656"/>
          </a:xfrm>
          <a:prstGeom prst="rect">
            <a:avLst/>
          </a:prstGeom>
          <a:solidFill>
            <a:schemeClr val="bg1"/>
          </a:solidFill>
          <a:ln w="25400" cap="flat" cmpd="sng">
            <a:noFill/>
            <a:prstDash val="solid"/>
            <a:round/>
          </a:ln>
        </p:spPr>
      </p:sp>
      <p:pic>
        <p:nvPicPr>
          <p:cNvPr id="21" name="图片" descr="A close up of a sign  Description automatically generated"/>
          <p:cNvPicPr>
            <a:picLocks/>
          </p:cNvPicPr>
          <p:nvPr/>
        </p:nvPicPr>
        <p:blipFill>
          <a:blip r:embed="rId2" cstate="print"/>
          <a:stretch>
            <a:fillRect/>
          </a:stretch>
        </p:blipFill>
        <p:spPr>
          <a:xfrm>
            <a:off x="7799750" y="88917"/>
            <a:ext cx="1233873" cy="412476"/>
          </a:xfrm>
          <a:prstGeom prst="rect">
            <a:avLst/>
          </a:prstGeom>
          <a:noFill/>
          <a:ln w="12700" cap="flat" cmpd="sng">
            <a:noFill/>
            <a:prstDash val="solid"/>
            <a:round/>
          </a:ln>
        </p:spPr>
      </p:pic>
      <p:sp>
        <p:nvSpPr>
          <p:cNvPr id="20" name="矩形"/>
          <p:cNvSpPr>
            <a:spLocks/>
          </p:cNvSpPr>
          <p:nvPr/>
        </p:nvSpPr>
        <p:spPr>
          <a:xfrm>
            <a:off x="7594600" y="82566"/>
            <a:ext cx="165100" cy="412476"/>
          </a:xfrm>
          <a:prstGeom prst="rect">
            <a:avLst/>
          </a:prstGeom>
          <a:solidFill>
            <a:srgbClr val="841910"/>
          </a:solidFill>
          <a:ln w="25400" cap="flat" cmpd="sng">
            <a:noFill/>
            <a:prstDash val="solid"/>
            <a:round/>
          </a:ln>
        </p:spPr>
      </p:sp>
      <p:sp>
        <p:nvSpPr>
          <p:cNvPr id="19" name="矩形"/>
          <p:cNvSpPr>
            <a:spLocks/>
          </p:cNvSpPr>
          <p:nvPr/>
        </p:nvSpPr>
        <p:spPr>
          <a:xfrm>
            <a:off x="7440249" y="82566"/>
            <a:ext cx="103550" cy="412476"/>
          </a:xfrm>
          <a:prstGeom prst="rect">
            <a:avLst/>
          </a:prstGeom>
          <a:solidFill>
            <a:srgbClr val="213264"/>
          </a:solidFill>
          <a:ln w="25400" cap="flat" cmpd="sng">
            <a:noFill/>
            <a:prstDash val="solid"/>
            <a:round/>
          </a:ln>
        </p:spPr>
      </p:sp>
      <p:sp>
        <p:nvSpPr>
          <p:cNvPr id="18" name="矩形"/>
          <p:cNvSpPr>
            <a:spLocks/>
          </p:cNvSpPr>
          <p:nvPr/>
        </p:nvSpPr>
        <p:spPr>
          <a:xfrm>
            <a:off x="0" y="5086350"/>
            <a:ext cx="9144000" cy="69849"/>
          </a:xfrm>
          <a:prstGeom prst="rect">
            <a:avLst/>
          </a:prstGeom>
          <a:solidFill>
            <a:srgbClr val="213264"/>
          </a:solidFill>
          <a:ln w="25400" cap="flat" cmpd="sng">
            <a:noFill/>
            <a:prstDash val="solid"/>
            <a:round/>
          </a:ln>
        </p:spPr>
      </p:sp>
      <p:sp>
        <p:nvSpPr>
          <p:cNvPr id="17"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16" name="矩形"/>
          <p:cNvSpPr>
            <a:spLocks/>
          </p:cNvSpPr>
          <p:nvPr/>
        </p:nvSpPr>
        <p:spPr>
          <a:xfrm>
            <a:off x="92480" y="105826"/>
            <a:ext cx="395374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charset="0"/>
                <a:ea typeface="Arial" charset="0"/>
                <a:cs typeface="Arial" charset="0"/>
                <a:sym typeface="Arial" charset="0"/>
              </a:rPr>
              <a:t>Next Gen Employability Program</a:t>
            </a:r>
            <a:endParaRPr lang="zh-CN" altLang="en-US" sz="1800" b="0" i="0" u="none" strike="noStrike" kern="0" cap="none" spc="0" baseline="0">
              <a:solidFill>
                <a:schemeClr val="bg1"/>
              </a:solidFill>
              <a:latin typeface="Arial" charset="0"/>
              <a:ea typeface="Arial" charset="0"/>
              <a:cs typeface="Arial" charset="0"/>
              <a:sym typeface="Arial" charset="0"/>
            </a:endParaRPr>
          </a:p>
        </p:txBody>
      </p:sp>
      <p:sp>
        <p:nvSpPr>
          <p:cNvPr id="11" name="文本框"/>
          <p:cNvSpPr>
            <a:spLocks noGrp="1"/>
          </p:cNvSpPr>
          <p:nvPr>
            <p:ph type="ctrTitle"/>
          </p:nvPr>
        </p:nvSpPr>
        <p:spPr>
          <a:xfrm>
            <a:off x="1143000" y="841374"/>
            <a:ext cx="6858000" cy="179069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6000" b="0" i="0" u="none" strike="noStrike" kern="0" cap="none" spc="0" baseline="0">
                <a:solidFill>
                  <a:srgbClr val="000000"/>
                </a:solidFill>
                <a:latin typeface="Arial" charset="0"/>
                <a:ea typeface="Arial" charset="0"/>
                <a:cs typeface="Lucida Sans"/>
              </a:rPr>
              <a:t>Click to edit Master title style</a:t>
            </a:r>
            <a:endParaRPr lang="zh-CN" altLang="en-US" sz="6000" b="0" i="0" u="none" strike="noStrike" kern="0" cap="none" spc="0" baseline="0">
              <a:solidFill>
                <a:srgbClr val="000000"/>
              </a:solidFill>
              <a:latin typeface="Arial" charset="0"/>
              <a:ea typeface="Arial" charset="0"/>
              <a:cs typeface="Lucida Sans"/>
            </a:endParaRPr>
          </a:p>
        </p:txBody>
      </p:sp>
      <p:sp>
        <p:nvSpPr>
          <p:cNvPr id="12" name="文本框"/>
          <p:cNvSpPr>
            <a:spLocks noGrp="1"/>
          </p:cNvSpPr>
          <p:nvPr>
            <p:ph type="subTitle" idx="1"/>
          </p:nvPr>
        </p:nvSpPr>
        <p:spPr>
          <a:xfrm>
            <a:off x="1143000" y="2701925"/>
            <a:ext cx="6858000" cy="124142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charset="0"/>
                <a:ea typeface="Arial" charset="0"/>
                <a:cs typeface="Lucida Sans"/>
              </a:rPr>
              <a:t>Click to edit Master subtitle style</a:t>
            </a:r>
            <a:endParaRPr lang="zh-CN" altLang="en-US" sz="2400" b="0" i="0" u="none" strike="noStrike" kern="0" cap="none" spc="0" baseline="0">
              <a:solidFill>
                <a:srgbClr val="000000"/>
              </a:solidFill>
              <a:latin typeface="Arial" charset="0"/>
              <a:ea typeface="Arial" charset="0"/>
              <a:cs typeface="Lucida Sans"/>
            </a:endParaRPr>
          </a:p>
        </p:txBody>
      </p:sp>
      <p:sp>
        <p:nvSpPr>
          <p:cNvPr id="13" name="文本框"/>
          <p:cNvSpPr>
            <a:spLocks noGrp="1"/>
          </p:cNvSpPr>
          <p:nvPr>
            <p:ph type="dt" idx="10"/>
          </p:nvPr>
        </p:nvSpPr>
        <p:spPr>
          <a:xfrm>
            <a:off x="628650" y="4767263"/>
            <a:ext cx="2057399" cy="2746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4" name="文本框"/>
          <p:cNvSpPr>
            <a:spLocks noGrp="1"/>
          </p:cNvSpPr>
          <p:nvPr>
            <p:ph type="ftr"/>
          </p:nvPr>
        </p:nvSpPr>
        <p:spPr>
          <a:xfrm>
            <a:off x="3028950" y="4767263"/>
            <a:ext cx="3086100" cy="2746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5" name="文本框"/>
          <p:cNvSpPr>
            <a:spLocks noGrp="1"/>
          </p:cNvSpPr>
          <p:nvPr>
            <p:ph type="sldNum"/>
          </p:nvPr>
        </p:nvSpPr>
        <p:spPr>
          <a:xfrm>
            <a:off x="6457950" y="4767263"/>
            <a:ext cx="2057400" cy="2746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charset="0"/>
                <a:ea typeface="Arial" charset="0"/>
                <a:cs typeface="Arial" charset="0"/>
                <a:sym typeface="Arial" charset="0"/>
              </a:rPr>
              <a:t>‹#›</a:t>
            </a:fld>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444961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35523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07560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49" name="矩形"/>
          <p:cNvSpPr>
            <a:spLocks/>
          </p:cNvSpPr>
          <p:nvPr/>
        </p:nvSpPr>
        <p:spPr>
          <a:xfrm>
            <a:off x="7283428" y="62784"/>
            <a:ext cx="1109471" cy="584656"/>
          </a:xfrm>
          <a:prstGeom prst="rect">
            <a:avLst/>
          </a:prstGeom>
          <a:solidFill>
            <a:schemeClr val="bg1"/>
          </a:solidFill>
          <a:ln w="25400" cap="flat" cmpd="sng">
            <a:noFill/>
            <a:prstDash val="solid"/>
            <a:round/>
          </a:ln>
        </p:spPr>
      </p:sp>
      <p:pic>
        <p:nvPicPr>
          <p:cNvPr id="48" name="图片" descr="A close up of a sign  Description automatically generated"/>
          <p:cNvPicPr>
            <a:picLocks/>
          </p:cNvPicPr>
          <p:nvPr/>
        </p:nvPicPr>
        <p:blipFill>
          <a:blip r:embed="rId2" cstate="print"/>
          <a:stretch>
            <a:fillRect/>
          </a:stretch>
        </p:blipFill>
        <p:spPr>
          <a:xfrm>
            <a:off x="7799750" y="88917"/>
            <a:ext cx="1233873" cy="412476"/>
          </a:xfrm>
          <a:prstGeom prst="rect">
            <a:avLst/>
          </a:prstGeom>
          <a:noFill/>
          <a:ln w="12700" cap="flat" cmpd="sng">
            <a:noFill/>
            <a:prstDash val="solid"/>
            <a:round/>
          </a:ln>
        </p:spPr>
      </p:pic>
      <p:sp>
        <p:nvSpPr>
          <p:cNvPr id="47" name="矩形"/>
          <p:cNvSpPr>
            <a:spLocks/>
          </p:cNvSpPr>
          <p:nvPr/>
        </p:nvSpPr>
        <p:spPr>
          <a:xfrm>
            <a:off x="7594600" y="82566"/>
            <a:ext cx="165100" cy="412476"/>
          </a:xfrm>
          <a:prstGeom prst="rect">
            <a:avLst/>
          </a:prstGeom>
          <a:solidFill>
            <a:srgbClr val="841910"/>
          </a:solidFill>
          <a:ln w="25400" cap="flat" cmpd="sng">
            <a:noFill/>
            <a:prstDash val="solid"/>
            <a:round/>
          </a:ln>
        </p:spPr>
      </p:sp>
      <p:sp>
        <p:nvSpPr>
          <p:cNvPr id="46" name="矩形"/>
          <p:cNvSpPr>
            <a:spLocks/>
          </p:cNvSpPr>
          <p:nvPr/>
        </p:nvSpPr>
        <p:spPr>
          <a:xfrm>
            <a:off x="7440249" y="82566"/>
            <a:ext cx="103550" cy="412476"/>
          </a:xfrm>
          <a:prstGeom prst="rect">
            <a:avLst/>
          </a:prstGeom>
          <a:solidFill>
            <a:srgbClr val="213264"/>
          </a:solidFill>
          <a:ln w="25400" cap="flat" cmpd="sng">
            <a:noFill/>
            <a:prstDash val="solid"/>
            <a:round/>
          </a:ln>
        </p:spPr>
      </p:sp>
      <p:sp>
        <p:nvSpPr>
          <p:cNvPr id="45" name="矩形"/>
          <p:cNvSpPr>
            <a:spLocks/>
          </p:cNvSpPr>
          <p:nvPr/>
        </p:nvSpPr>
        <p:spPr>
          <a:xfrm>
            <a:off x="0" y="5086350"/>
            <a:ext cx="9144000" cy="69849"/>
          </a:xfrm>
          <a:prstGeom prst="rect">
            <a:avLst/>
          </a:prstGeom>
          <a:solidFill>
            <a:srgbClr val="213264"/>
          </a:solidFill>
          <a:ln w="25400" cap="flat" cmpd="sng">
            <a:noFill/>
            <a:prstDash val="solid"/>
            <a:round/>
          </a:ln>
        </p:spPr>
      </p:sp>
      <p:sp>
        <p:nvSpPr>
          <p:cNvPr id="44"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43" name="矩形"/>
          <p:cNvSpPr>
            <a:spLocks/>
          </p:cNvSpPr>
          <p:nvPr/>
        </p:nvSpPr>
        <p:spPr>
          <a:xfrm>
            <a:off x="92480" y="105826"/>
            <a:ext cx="395374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charset="0"/>
                <a:ea typeface="Arial" charset="0"/>
                <a:cs typeface="Arial" charset="0"/>
                <a:sym typeface="Arial" charset="0"/>
              </a:rPr>
              <a:t>Next Gen Employability Program</a:t>
            </a:r>
            <a:endParaRPr lang="zh-CN" altLang="en-US" sz="1800" b="0" i="0" u="none" strike="noStrike" kern="0" cap="none" spc="0" baseline="0">
              <a:solidFill>
                <a:schemeClr val="bg1"/>
              </a:solidFill>
              <a:latin typeface="Arial" charset="0"/>
              <a:ea typeface="Arial" charset="0"/>
              <a:cs typeface="Arial" charset="0"/>
              <a:sym typeface="Arial" charset="0"/>
            </a:endParaRPr>
          </a:p>
        </p:txBody>
      </p:sp>
      <p:sp>
        <p:nvSpPr>
          <p:cNvPr id="42" name="文本框"/>
          <p:cNvSpPr>
            <a:spLocks noGrp="1"/>
          </p:cNvSpPr>
          <p:nvPr>
            <p:ph type="sldNum"/>
          </p:nvPr>
        </p:nvSpPr>
        <p:spPr>
          <a:xfrm>
            <a:off x="8472458" y="4663217"/>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t>‹#›</a:t>
            </a:fld>
            <a:endParaRPr lang="zh-CN" altLang="en-US" sz="1000" b="0" i="0" u="none" strike="noStrike" cap="none">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615581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66" name="矩形"/>
          <p:cNvSpPr>
            <a:spLocks/>
          </p:cNvSpPr>
          <p:nvPr/>
        </p:nvSpPr>
        <p:spPr>
          <a:xfrm>
            <a:off x="7283428" y="62784"/>
            <a:ext cx="1109471" cy="584656"/>
          </a:xfrm>
          <a:prstGeom prst="rect">
            <a:avLst/>
          </a:prstGeom>
          <a:solidFill>
            <a:schemeClr val="bg1"/>
          </a:solidFill>
          <a:ln w="25400" cap="flat" cmpd="sng">
            <a:noFill/>
            <a:prstDash val="solid"/>
            <a:round/>
          </a:ln>
        </p:spPr>
      </p:sp>
      <p:pic>
        <p:nvPicPr>
          <p:cNvPr id="65" name="图片" descr="A close up of a sign  Description automatically generated"/>
          <p:cNvPicPr>
            <a:picLocks/>
          </p:cNvPicPr>
          <p:nvPr/>
        </p:nvPicPr>
        <p:blipFill>
          <a:blip r:embed="rId2" cstate="print"/>
          <a:stretch>
            <a:fillRect/>
          </a:stretch>
        </p:blipFill>
        <p:spPr>
          <a:xfrm>
            <a:off x="7799750" y="88917"/>
            <a:ext cx="1233873" cy="412476"/>
          </a:xfrm>
          <a:prstGeom prst="rect">
            <a:avLst/>
          </a:prstGeom>
          <a:noFill/>
          <a:ln w="12700" cap="flat" cmpd="sng">
            <a:noFill/>
            <a:prstDash val="solid"/>
            <a:round/>
          </a:ln>
        </p:spPr>
      </p:pic>
      <p:sp>
        <p:nvSpPr>
          <p:cNvPr id="64" name="矩形"/>
          <p:cNvSpPr>
            <a:spLocks/>
          </p:cNvSpPr>
          <p:nvPr/>
        </p:nvSpPr>
        <p:spPr>
          <a:xfrm>
            <a:off x="7594600" y="82566"/>
            <a:ext cx="165100" cy="412476"/>
          </a:xfrm>
          <a:prstGeom prst="rect">
            <a:avLst/>
          </a:prstGeom>
          <a:solidFill>
            <a:srgbClr val="841910"/>
          </a:solidFill>
          <a:ln w="25400" cap="flat" cmpd="sng">
            <a:noFill/>
            <a:prstDash val="solid"/>
            <a:round/>
          </a:ln>
        </p:spPr>
      </p:sp>
      <p:sp>
        <p:nvSpPr>
          <p:cNvPr id="63" name="矩形"/>
          <p:cNvSpPr>
            <a:spLocks/>
          </p:cNvSpPr>
          <p:nvPr/>
        </p:nvSpPr>
        <p:spPr>
          <a:xfrm>
            <a:off x="7440249" y="82566"/>
            <a:ext cx="103550" cy="412476"/>
          </a:xfrm>
          <a:prstGeom prst="rect">
            <a:avLst/>
          </a:prstGeom>
          <a:solidFill>
            <a:srgbClr val="213264"/>
          </a:solidFill>
          <a:ln w="25400" cap="flat" cmpd="sng">
            <a:noFill/>
            <a:prstDash val="solid"/>
            <a:round/>
          </a:ln>
        </p:spPr>
      </p:sp>
      <p:sp>
        <p:nvSpPr>
          <p:cNvPr id="62" name="矩形"/>
          <p:cNvSpPr>
            <a:spLocks/>
          </p:cNvSpPr>
          <p:nvPr/>
        </p:nvSpPr>
        <p:spPr>
          <a:xfrm>
            <a:off x="0" y="5086350"/>
            <a:ext cx="9144000" cy="69849"/>
          </a:xfrm>
          <a:prstGeom prst="rect">
            <a:avLst/>
          </a:prstGeom>
          <a:solidFill>
            <a:srgbClr val="213264"/>
          </a:solidFill>
          <a:ln w="25400" cap="flat" cmpd="sng">
            <a:noFill/>
            <a:prstDash val="solid"/>
            <a:round/>
          </a:ln>
        </p:spPr>
      </p:sp>
      <p:sp>
        <p:nvSpPr>
          <p:cNvPr id="61"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60" name="矩形"/>
          <p:cNvSpPr>
            <a:spLocks/>
          </p:cNvSpPr>
          <p:nvPr/>
        </p:nvSpPr>
        <p:spPr>
          <a:xfrm>
            <a:off x="92480" y="105826"/>
            <a:ext cx="395374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charset="0"/>
                <a:ea typeface="Arial" charset="0"/>
                <a:cs typeface="Arial" charset="0"/>
                <a:sym typeface="Arial" charset="0"/>
              </a:rPr>
              <a:t>Next Gen Employability Program</a:t>
            </a:r>
            <a:endParaRPr lang="zh-CN" altLang="en-US" sz="1800" b="0" i="0" u="none" strike="noStrike" kern="0" cap="none" spc="0" baseline="0">
              <a:solidFill>
                <a:schemeClr val="bg1"/>
              </a:solidFill>
              <a:latin typeface="Arial" charset="0"/>
              <a:ea typeface="Arial" charset="0"/>
              <a:cs typeface="Arial" charset="0"/>
              <a:sym typeface="Arial" charset="0"/>
            </a:endParaRPr>
          </a:p>
        </p:txBody>
      </p:sp>
      <p:sp>
        <p:nvSpPr>
          <p:cNvPr id="58" name="文本框"/>
          <p:cNvSpPr>
            <a:spLocks noGrp="1"/>
          </p:cNvSpPr>
          <p:nvPr>
            <p:ph type="title"/>
          </p:nvPr>
        </p:nvSpPr>
        <p:spPr>
          <a:xfrm>
            <a:off x="490250" y="450150"/>
            <a:ext cx="6367800" cy="40908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algn="l">
              <a:lnSpc>
                <a:spcPct val="100000"/>
              </a:lnSpc>
              <a:spcBef>
                <a:spcPts val="0"/>
              </a:spcBef>
              <a:spcAft>
                <a:spcPts val="0"/>
              </a:spcAft>
              <a:buNone/>
            </a:pPr>
            <a:endParaRPr lang="zh-CN" altLang="en-US"/>
          </a:p>
        </p:txBody>
      </p:sp>
      <p:sp>
        <p:nvSpPr>
          <p:cNvPr id="59" name="文本框"/>
          <p:cNvSpPr>
            <a:spLocks noGrp="1"/>
          </p:cNvSpPr>
          <p:nvPr>
            <p:ph type="sldNum"/>
          </p:nvPr>
        </p:nvSpPr>
        <p:spPr>
          <a:xfrm>
            <a:off x="8472458" y="4663217"/>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t>‹#›</a:t>
            </a:fld>
            <a:endParaRPr lang="zh-CN" altLang="en-US" sz="1000" b="0" i="0" u="none" strike="noStrike" cap="none">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098310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20" name="矩形"/>
          <p:cNvSpPr>
            <a:spLocks/>
          </p:cNvSpPr>
          <p:nvPr/>
        </p:nvSpPr>
        <p:spPr>
          <a:xfrm>
            <a:off x="7283428" y="62784"/>
            <a:ext cx="1109471" cy="584656"/>
          </a:xfrm>
          <a:prstGeom prst="rect">
            <a:avLst/>
          </a:prstGeom>
          <a:solidFill>
            <a:schemeClr val="bg1"/>
          </a:solidFill>
          <a:ln w="25400" cap="flat" cmpd="sng">
            <a:noFill/>
            <a:prstDash val="solid"/>
            <a:round/>
          </a:ln>
        </p:spPr>
      </p:sp>
      <p:pic>
        <p:nvPicPr>
          <p:cNvPr id="119" name="图片" descr="A close up of a sign  Description automatically generated"/>
          <p:cNvPicPr>
            <a:picLocks/>
          </p:cNvPicPr>
          <p:nvPr/>
        </p:nvPicPr>
        <p:blipFill>
          <a:blip r:embed="rId2" cstate="print"/>
          <a:stretch>
            <a:fillRect/>
          </a:stretch>
        </p:blipFill>
        <p:spPr>
          <a:xfrm>
            <a:off x="7799750" y="88917"/>
            <a:ext cx="1233873" cy="412476"/>
          </a:xfrm>
          <a:prstGeom prst="rect">
            <a:avLst/>
          </a:prstGeom>
          <a:noFill/>
          <a:ln w="12700" cap="flat" cmpd="sng">
            <a:noFill/>
            <a:prstDash val="solid"/>
            <a:round/>
          </a:ln>
        </p:spPr>
      </p:pic>
      <p:sp>
        <p:nvSpPr>
          <p:cNvPr id="118" name="矩形"/>
          <p:cNvSpPr>
            <a:spLocks/>
          </p:cNvSpPr>
          <p:nvPr/>
        </p:nvSpPr>
        <p:spPr>
          <a:xfrm>
            <a:off x="7594600" y="82566"/>
            <a:ext cx="165100" cy="412476"/>
          </a:xfrm>
          <a:prstGeom prst="rect">
            <a:avLst/>
          </a:prstGeom>
          <a:solidFill>
            <a:srgbClr val="841910"/>
          </a:solidFill>
          <a:ln w="25400" cap="flat" cmpd="sng">
            <a:noFill/>
            <a:prstDash val="solid"/>
            <a:round/>
          </a:ln>
        </p:spPr>
      </p:sp>
      <p:sp>
        <p:nvSpPr>
          <p:cNvPr id="117" name="矩形"/>
          <p:cNvSpPr>
            <a:spLocks/>
          </p:cNvSpPr>
          <p:nvPr/>
        </p:nvSpPr>
        <p:spPr>
          <a:xfrm>
            <a:off x="7440249" y="82566"/>
            <a:ext cx="103550" cy="412476"/>
          </a:xfrm>
          <a:prstGeom prst="rect">
            <a:avLst/>
          </a:prstGeom>
          <a:solidFill>
            <a:srgbClr val="213264"/>
          </a:solidFill>
          <a:ln w="25400" cap="flat" cmpd="sng">
            <a:noFill/>
            <a:prstDash val="solid"/>
            <a:round/>
          </a:ln>
        </p:spPr>
      </p:sp>
      <p:sp>
        <p:nvSpPr>
          <p:cNvPr id="116" name="矩形"/>
          <p:cNvSpPr>
            <a:spLocks/>
          </p:cNvSpPr>
          <p:nvPr/>
        </p:nvSpPr>
        <p:spPr>
          <a:xfrm>
            <a:off x="0" y="5086350"/>
            <a:ext cx="9144000" cy="69849"/>
          </a:xfrm>
          <a:prstGeom prst="rect">
            <a:avLst/>
          </a:prstGeom>
          <a:solidFill>
            <a:srgbClr val="213264"/>
          </a:solidFill>
          <a:ln w="25400" cap="flat" cmpd="sng">
            <a:noFill/>
            <a:prstDash val="solid"/>
            <a:round/>
          </a:ln>
        </p:spPr>
      </p:sp>
      <p:sp>
        <p:nvSpPr>
          <p:cNvPr id="115"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114" name="矩形"/>
          <p:cNvSpPr>
            <a:spLocks/>
          </p:cNvSpPr>
          <p:nvPr/>
        </p:nvSpPr>
        <p:spPr>
          <a:xfrm>
            <a:off x="92480" y="105826"/>
            <a:ext cx="395374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charset="0"/>
                <a:ea typeface="Arial" charset="0"/>
                <a:cs typeface="Arial" charset="0"/>
                <a:sym typeface="Arial" charset="0"/>
              </a:rPr>
              <a:t>Next Gen Employability Program</a:t>
            </a:r>
            <a:endParaRPr lang="zh-CN" altLang="en-US" sz="1800" b="0" i="0" u="none" strike="noStrike" kern="0" cap="none" spc="0" baseline="0">
              <a:solidFill>
                <a:schemeClr val="bg1"/>
              </a:solidFill>
              <a:latin typeface="Arial" charset="0"/>
              <a:ea typeface="Arial" charset="0"/>
              <a:cs typeface="Arial" charset="0"/>
              <a:sym typeface="Arial" charset="0"/>
            </a:endParaRPr>
          </a:p>
        </p:txBody>
      </p:sp>
      <p:sp>
        <p:nvSpPr>
          <p:cNvPr id="111" name="文本框"/>
          <p:cNvSpPr>
            <a:spLocks noGrp="1"/>
          </p:cNvSpPr>
          <p:nvPr>
            <p:ph type="title"/>
          </p:nvPr>
        </p:nvSpPr>
        <p:spPr>
          <a:xfrm>
            <a:off x="311700" y="555600"/>
            <a:ext cx="2808000" cy="755699"/>
          </a:xfrm>
          <a:prstGeom prst="rect">
            <a:avLst/>
          </a:prstGeom>
          <a:noFill/>
          <a:ln w="12700" cap="flat" cmpd="sng">
            <a:noFill/>
            <a:prstDash val="solid"/>
            <a:round/>
          </a:ln>
        </p:spPr>
        <p:txBody>
          <a:bodyPr vert="horz" wrap="square" lIns="91425" tIns="91425" rIns="91425" bIns="91425" anchor="b" anchorCtr="0">
            <a:prstTxWarp prst="textNoShape">
              <a:avLst/>
            </a:prstTxWarp>
          </a:bodyPr>
          <a:lstStyle/>
          <a:p>
            <a:pPr algn="l">
              <a:lnSpc>
                <a:spcPct val="100000"/>
              </a:lnSpc>
              <a:spcBef>
                <a:spcPts val="0"/>
              </a:spcBef>
              <a:spcAft>
                <a:spcPts val="0"/>
              </a:spcAft>
              <a:buNone/>
            </a:pPr>
            <a:endParaRPr lang="zh-CN" altLang="en-US"/>
          </a:p>
        </p:txBody>
      </p:sp>
      <p:sp>
        <p:nvSpPr>
          <p:cNvPr id="112" name="文本框"/>
          <p:cNvSpPr>
            <a:spLocks noGrp="1"/>
          </p:cNvSpPr>
          <p:nvPr>
            <p:ph type="body" idx="1"/>
          </p:nvPr>
        </p:nvSpPr>
        <p:spPr>
          <a:xfrm>
            <a:off x="311700" y="1389599"/>
            <a:ext cx="2808000" cy="31794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6946" indent="-304673" algn="l">
              <a:lnSpc>
                <a:spcPct val="115000"/>
              </a:lnSpc>
              <a:spcBef>
                <a:spcPts val="0"/>
              </a:spcBef>
              <a:spcAft>
                <a:spcPts val="0"/>
              </a:spcAft>
              <a:buSzPts val="1200"/>
              <a:buFont typeface="Droid Sans"/>
              <a:buChar char="●"/>
            </a:pPr>
            <a:endParaRPr lang="zh-CN" altLang="en-US"/>
          </a:p>
        </p:txBody>
      </p:sp>
      <p:sp>
        <p:nvSpPr>
          <p:cNvPr id="113" name="文本框"/>
          <p:cNvSpPr>
            <a:spLocks noGrp="1"/>
          </p:cNvSpPr>
          <p:nvPr>
            <p:ph type="sldNum"/>
          </p:nvPr>
        </p:nvSpPr>
        <p:spPr>
          <a:xfrm>
            <a:off x="8472458" y="4663217"/>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t>‹#›</a:t>
            </a:fld>
            <a:endParaRPr lang="zh-CN" altLang="en-US" sz="1000" b="0" i="0" u="none" strike="noStrike" cap="none">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86414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31" name="矩形"/>
          <p:cNvSpPr>
            <a:spLocks/>
          </p:cNvSpPr>
          <p:nvPr/>
        </p:nvSpPr>
        <p:spPr>
          <a:xfrm>
            <a:off x="7283428" y="62784"/>
            <a:ext cx="1109471" cy="584656"/>
          </a:xfrm>
          <a:prstGeom prst="rect">
            <a:avLst/>
          </a:prstGeom>
          <a:solidFill>
            <a:schemeClr val="bg1"/>
          </a:solidFill>
          <a:ln w="25400" cap="flat" cmpd="sng">
            <a:noFill/>
            <a:prstDash val="solid"/>
            <a:round/>
          </a:ln>
        </p:spPr>
      </p:sp>
      <p:pic>
        <p:nvPicPr>
          <p:cNvPr id="130" name="图片" descr="A close up of a sign  Description automatically generated"/>
          <p:cNvPicPr>
            <a:picLocks/>
          </p:cNvPicPr>
          <p:nvPr/>
        </p:nvPicPr>
        <p:blipFill>
          <a:blip r:embed="rId2" cstate="print"/>
          <a:stretch>
            <a:fillRect/>
          </a:stretch>
        </p:blipFill>
        <p:spPr>
          <a:xfrm>
            <a:off x="7799750" y="88917"/>
            <a:ext cx="1233873" cy="412476"/>
          </a:xfrm>
          <a:prstGeom prst="rect">
            <a:avLst/>
          </a:prstGeom>
          <a:noFill/>
          <a:ln w="12700" cap="flat" cmpd="sng">
            <a:noFill/>
            <a:prstDash val="solid"/>
            <a:round/>
          </a:ln>
        </p:spPr>
      </p:pic>
      <p:sp>
        <p:nvSpPr>
          <p:cNvPr id="129" name="矩形"/>
          <p:cNvSpPr>
            <a:spLocks/>
          </p:cNvSpPr>
          <p:nvPr/>
        </p:nvSpPr>
        <p:spPr>
          <a:xfrm>
            <a:off x="7594600" y="82566"/>
            <a:ext cx="165100" cy="412476"/>
          </a:xfrm>
          <a:prstGeom prst="rect">
            <a:avLst/>
          </a:prstGeom>
          <a:solidFill>
            <a:srgbClr val="841910"/>
          </a:solidFill>
          <a:ln w="25400" cap="flat" cmpd="sng">
            <a:noFill/>
            <a:prstDash val="solid"/>
            <a:round/>
          </a:ln>
        </p:spPr>
      </p:sp>
      <p:sp>
        <p:nvSpPr>
          <p:cNvPr id="128" name="矩形"/>
          <p:cNvSpPr>
            <a:spLocks/>
          </p:cNvSpPr>
          <p:nvPr/>
        </p:nvSpPr>
        <p:spPr>
          <a:xfrm>
            <a:off x="7440249" y="82566"/>
            <a:ext cx="103550" cy="412476"/>
          </a:xfrm>
          <a:prstGeom prst="rect">
            <a:avLst/>
          </a:prstGeom>
          <a:solidFill>
            <a:srgbClr val="213264"/>
          </a:solidFill>
          <a:ln w="25400" cap="flat" cmpd="sng">
            <a:noFill/>
            <a:prstDash val="solid"/>
            <a:round/>
          </a:ln>
        </p:spPr>
      </p:sp>
      <p:sp>
        <p:nvSpPr>
          <p:cNvPr id="127" name="矩形"/>
          <p:cNvSpPr>
            <a:spLocks/>
          </p:cNvSpPr>
          <p:nvPr/>
        </p:nvSpPr>
        <p:spPr>
          <a:xfrm>
            <a:off x="0" y="5086350"/>
            <a:ext cx="9144000" cy="69849"/>
          </a:xfrm>
          <a:prstGeom prst="rect">
            <a:avLst/>
          </a:prstGeom>
          <a:solidFill>
            <a:srgbClr val="213264"/>
          </a:solidFill>
          <a:ln w="25400" cap="flat" cmpd="sng">
            <a:noFill/>
            <a:prstDash val="solid"/>
            <a:round/>
          </a:ln>
        </p:spPr>
      </p:sp>
      <p:sp>
        <p:nvSpPr>
          <p:cNvPr id="126"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125" name="矩形"/>
          <p:cNvSpPr>
            <a:spLocks/>
          </p:cNvSpPr>
          <p:nvPr/>
        </p:nvSpPr>
        <p:spPr>
          <a:xfrm>
            <a:off x="92480" y="105826"/>
            <a:ext cx="395374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charset="0"/>
                <a:ea typeface="Arial" charset="0"/>
                <a:cs typeface="Arial" charset="0"/>
                <a:sym typeface="Arial" charset="0"/>
              </a:rPr>
              <a:t>Next Gen Employability Program</a:t>
            </a:r>
            <a:endParaRPr lang="zh-CN" altLang="en-US" sz="1800" b="0" i="0" u="none" strike="noStrike" kern="0" cap="none" spc="0" baseline="0">
              <a:solidFill>
                <a:schemeClr val="bg1"/>
              </a:solidFill>
              <a:latin typeface="Arial" charset="0"/>
              <a:ea typeface="Arial" charset="0"/>
              <a:cs typeface="Arial" charset="0"/>
              <a:sym typeface="Arial" charset="0"/>
            </a:endParaRPr>
          </a:p>
        </p:txBody>
      </p:sp>
      <p:sp>
        <p:nvSpPr>
          <p:cNvPr id="123" name="文本框"/>
          <p:cNvSpPr>
            <a:spLocks noGrp="1"/>
          </p:cNvSpPr>
          <p:nvPr>
            <p:ph type="title"/>
          </p:nvPr>
        </p:nvSpPr>
        <p:spPr>
          <a:xfrm>
            <a:off x="628560" y="273780"/>
            <a:ext cx="7886430" cy="993869"/>
          </a:xfrm>
          <a:prstGeom prst="rect">
            <a:avLst/>
          </a:prstGeom>
          <a:noFill/>
          <a:ln w="12700" cap="flat" cmpd="sng">
            <a:noFill/>
            <a:prstDash val="solid"/>
            <a:miter/>
          </a:ln>
        </p:spPr>
        <p:txBody>
          <a:bodyPr vert="horz" wrap="square" lIns="0" tIns="0" rIns="0" bIns="0" anchor="ctr" anchorCtr="0">
            <a:prstTxWarp prst="textNoShape">
              <a:avLst/>
            </a:prstTxWarp>
          </a:bodyPr>
          <a:lstStyle/>
          <a:p>
            <a:endParaRPr lang="zh-CN" altLang="en-US" sz="1350" b="0" strike="noStrike" spc="-1">
              <a:solidFill>
                <a:srgbClr val="000000"/>
              </a:solidFill>
              <a:latin typeface="Calibri" charset="0"/>
            </a:endParaRPr>
          </a:p>
        </p:txBody>
      </p:sp>
      <p:sp>
        <p:nvSpPr>
          <p:cNvPr id="124" name="文本框"/>
          <p:cNvSpPr>
            <a:spLocks noGrp="1"/>
          </p:cNvSpPr>
          <p:nvPr>
            <p:ph type="body"/>
          </p:nvPr>
        </p:nvSpPr>
        <p:spPr>
          <a:xfrm>
            <a:off x="457110" y="1203390"/>
            <a:ext cx="8229330" cy="2982960"/>
          </a:xfrm>
          <a:prstGeom prst="rect">
            <a:avLst/>
          </a:prstGeom>
          <a:noFill/>
          <a:ln w="12700" cap="flat" cmpd="sng">
            <a:noFill/>
            <a:prstDash val="solid"/>
            <a:miter/>
          </a:ln>
        </p:spPr>
        <p:txBody>
          <a:bodyPr vert="horz" wrap="square" lIns="0" tIns="0" rIns="0" bIns="0" anchor="ctr" anchorCtr="0">
            <a:prstTxWarp prst="textNoShape">
              <a:avLst/>
            </a:prstTxWarp>
          </a:bodyPr>
          <a:lstStyle/>
          <a:p>
            <a:pPr algn="ctr"/>
            <a:endParaRPr lang="zh-CN" altLang="en-US" sz="2400" b="0" strike="noStrike" spc="-1">
              <a:latin typeface="Arial" charset="0"/>
            </a:endParaRPr>
          </a:p>
        </p:txBody>
      </p:sp>
    </p:spTree>
    <p:extLst>
      <p:ext uri="{BB962C8B-B14F-4D97-AF65-F5344CB8AC3E}">
        <p14:creationId xmlns:p14="http://schemas.microsoft.com/office/powerpoint/2010/main" val="225418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57" name="矩形"/>
          <p:cNvSpPr>
            <a:spLocks/>
          </p:cNvSpPr>
          <p:nvPr/>
        </p:nvSpPr>
        <p:spPr>
          <a:xfrm>
            <a:off x="7283428" y="62784"/>
            <a:ext cx="1109471" cy="584656"/>
          </a:xfrm>
          <a:prstGeom prst="rect">
            <a:avLst/>
          </a:prstGeom>
          <a:solidFill>
            <a:schemeClr val="bg1"/>
          </a:solidFill>
          <a:ln w="25400" cap="flat" cmpd="sng">
            <a:noFill/>
            <a:prstDash val="solid"/>
            <a:round/>
          </a:ln>
        </p:spPr>
      </p:sp>
      <p:pic>
        <p:nvPicPr>
          <p:cNvPr id="156" name="图片" descr="A close up of a sign  Description automatically generated"/>
          <p:cNvPicPr>
            <a:picLocks/>
          </p:cNvPicPr>
          <p:nvPr/>
        </p:nvPicPr>
        <p:blipFill>
          <a:blip r:embed="rId2" cstate="print"/>
          <a:stretch>
            <a:fillRect/>
          </a:stretch>
        </p:blipFill>
        <p:spPr>
          <a:xfrm>
            <a:off x="7799750" y="88917"/>
            <a:ext cx="1233873" cy="412476"/>
          </a:xfrm>
          <a:prstGeom prst="rect">
            <a:avLst/>
          </a:prstGeom>
          <a:noFill/>
          <a:ln w="12700" cap="flat" cmpd="sng">
            <a:noFill/>
            <a:prstDash val="solid"/>
            <a:round/>
          </a:ln>
        </p:spPr>
      </p:pic>
      <p:sp>
        <p:nvSpPr>
          <p:cNvPr id="155" name="矩形"/>
          <p:cNvSpPr>
            <a:spLocks/>
          </p:cNvSpPr>
          <p:nvPr/>
        </p:nvSpPr>
        <p:spPr>
          <a:xfrm>
            <a:off x="7594600" y="82566"/>
            <a:ext cx="165100" cy="412476"/>
          </a:xfrm>
          <a:prstGeom prst="rect">
            <a:avLst/>
          </a:prstGeom>
          <a:solidFill>
            <a:srgbClr val="841910"/>
          </a:solidFill>
          <a:ln w="25400" cap="flat" cmpd="sng">
            <a:noFill/>
            <a:prstDash val="solid"/>
            <a:round/>
          </a:ln>
        </p:spPr>
      </p:sp>
      <p:sp>
        <p:nvSpPr>
          <p:cNvPr id="154" name="矩形"/>
          <p:cNvSpPr>
            <a:spLocks/>
          </p:cNvSpPr>
          <p:nvPr/>
        </p:nvSpPr>
        <p:spPr>
          <a:xfrm>
            <a:off x="7440249" y="82566"/>
            <a:ext cx="103550" cy="412476"/>
          </a:xfrm>
          <a:prstGeom prst="rect">
            <a:avLst/>
          </a:prstGeom>
          <a:solidFill>
            <a:srgbClr val="213264"/>
          </a:solidFill>
          <a:ln w="25400" cap="flat" cmpd="sng">
            <a:noFill/>
            <a:prstDash val="solid"/>
            <a:round/>
          </a:ln>
        </p:spPr>
      </p:sp>
      <p:sp>
        <p:nvSpPr>
          <p:cNvPr id="153" name="矩形"/>
          <p:cNvSpPr>
            <a:spLocks/>
          </p:cNvSpPr>
          <p:nvPr/>
        </p:nvSpPr>
        <p:spPr>
          <a:xfrm>
            <a:off x="0" y="5086350"/>
            <a:ext cx="9144000" cy="69849"/>
          </a:xfrm>
          <a:prstGeom prst="rect">
            <a:avLst/>
          </a:prstGeom>
          <a:solidFill>
            <a:srgbClr val="213264"/>
          </a:solidFill>
          <a:ln w="25400" cap="flat" cmpd="sng">
            <a:noFill/>
            <a:prstDash val="solid"/>
            <a:round/>
          </a:ln>
        </p:spPr>
      </p:sp>
      <p:sp>
        <p:nvSpPr>
          <p:cNvPr id="152"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151" name="矩形"/>
          <p:cNvSpPr>
            <a:spLocks/>
          </p:cNvSpPr>
          <p:nvPr/>
        </p:nvSpPr>
        <p:spPr>
          <a:xfrm>
            <a:off x="92480" y="105826"/>
            <a:ext cx="395374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charset="0"/>
                <a:ea typeface="Arial" charset="0"/>
                <a:cs typeface="Arial" charset="0"/>
                <a:sym typeface="Arial" charset="0"/>
              </a:rPr>
              <a:t>Next Gen Employability Program</a:t>
            </a:r>
            <a:endParaRPr lang="zh-CN" altLang="en-US" sz="1800" b="0" i="0" u="none" strike="noStrike" kern="0" cap="none" spc="0" baseline="0">
              <a:solidFill>
                <a:schemeClr val="bg1"/>
              </a:solidFill>
              <a:latin typeface="Arial" charset="0"/>
              <a:ea typeface="Arial" charset="0"/>
              <a:cs typeface="Arial" charset="0"/>
              <a:sym typeface="Arial" charset="0"/>
            </a:endParaRPr>
          </a:p>
        </p:txBody>
      </p:sp>
      <p:sp>
        <p:nvSpPr>
          <p:cNvPr id="146" name="文本框"/>
          <p:cNvSpPr>
            <a:spLocks noGrp="1"/>
          </p:cNvSpPr>
          <p:nvPr>
            <p:ph type="title"/>
          </p:nvPr>
        </p:nvSpPr>
        <p:spPr>
          <a:xfrm>
            <a:off x="0" y="0"/>
            <a:ext cx="0" cy="0"/>
          </a:xfrm>
          <a:prstGeom prst="rect">
            <a:avLst/>
          </a:prstGeom>
          <a:noFill/>
          <a:ln w="12700" cap="flat" cmpd="sng">
            <a:noFill/>
            <a:prstDash val="solid"/>
            <a:miter/>
          </a:ln>
        </p:spPr>
        <p:txBody>
          <a:bodyPr vert="horz" wrap="square" lIns="0" tIns="0" rIns="0" bIns="0" anchor="t" anchorCtr="0">
            <a:prstTxWarp prst="textNoShape">
              <a:avLst/>
            </a:prstTxWarp>
          </a:bodyPr>
          <a:lstStyle/>
          <a:p>
            <a:endParaRPr lang="zh-CN" altLang="en-US"/>
          </a:p>
        </p:txBody>
      </p:sp>
      <p:sp>
        <p:nvSpPr>
          <p:cNvPr id="147" name="文本框"/>
          <p:cNvSpPr>
            <a:spLocks noGrp="1"/>
          </p:cNvSpPr>
          <p:nvPr>
            <p:ph type="body" idx="1"/>
          </p:nvPr>
        </p:nvSpPr>
        <p:spPr>
          <a:xfrm>
            <a:off x="0" y="0"/>
            <a:ext cx="0" cy="0"/>
          </a:xfrm>
          <a:prstGeom prst="rect">
            <a:avLst/>
          </a:prstGeom>
          <a:noFill/>
          <a:ln w="12700" cap="flat" cmpd="sng">
            <a:noFill/>
            <a:prstDash val="solid"/>
            <a:miter/>
          </a:ln>
        </p:spPr>
        <p:txBody>
          <a:bodyPr vert="horz" wrap="square" lIns="0" tIns="0" rIns="0" bIns="0" anchor="t" anchorCtr="0">
            <a:prstTxWarp prst="textNoShape">
              <a:avLst/>
            </a:prstTxWarp>
          </a:bodyPr>
          <a:lstStyle/>
          <a:p>
            <a:endParaRPr lang="zh-CN" altLang="en-US"/>
          </a:p>
        </p:txBody>
      </p:sp>
      <p:sp>
        <p:nvSpPr>
          <p:cNvPr id="148" name="文本框"/>
          <p:cNvSpPr>
            <a:spLocks noGrp="1"/>
          </p:cNvSpPr>
          <p:nvPr>
            <p:ph type="ftr" idx="5"/>
          </p:nvPr>
        </p:nvSpPr>
        <p:spPr>
          <a:xfrm>
            <a:off x="0" y="0"/>
            <a:ext cx="0" cy="0"/>
          </a:xfrm>
          <a:prstGeom prst="rect">
            <a:avLst/>
          </a:prstGeom>
          <a:noFill/>
          <a:ln w="12700" cap="flat" cmpd="sng">
            <a:noFill/>
            <a:prstDash val="solid"/>
            <a:miter/>
          </a:ln>
        </p:spPr>
        <p:txBody>
          <a:bodyPr vert="horz" wrap="square" lIns="0" tIns="0" rIns="0" bIns="0" anchor="t" anchorCtr="0">
            <a:prstTxWarp prst="textNoShape">
              <a:avLst/>
            </a:prstTxWarp>
          </a:bodyPr>
          <a:lstStyle/>
          <a:p>
            <a:pPr marL="12700" indent="0">
              <a:lnSpc>
                <a:spcPct val="100000"/>
              </a:lnSpc>
              <a:spcBef>
                <a:spcPts val="25"/>
              </a:spcBef>
            </a:pPr>
            <a:endParaRPr lang="zh-CN" altLang="en-US"/>
          </a:p>
        </p:txBody>
      </p:sp>
      <p:sp>
        <p:nvSpPr>
          <p:cNvPr id="149" name="文本框"/>
          <p:cNvSpPr>
            <a:spLocks noGrp="1"/>
          </p:cNvSpPr>
          <p:nvPr>
            <p:ph type="dt" idx="6"/>
          </p:nvPr>
        </p:nvSpPr>
        <p:spPr>
          <a:xfrm>
            <a:off x="0" y="0"/>
            <a:ext cx="0" cy="0"/>
          </a:xfrm>
          <a:prstGeom prst="rect">
            <a:avLst/>
          </a:prstGeom>
          <a:noFill/>
          <a:ln w="12700" cap="flat" cmpd="sng">
            <a:noFill/>
            <a:prstDash val="solid"/>
            <a:miter/>
          </a:ln>
        </p:spPr>
        <p:txBody>
          <a:bodyPr vert="horz" wrap="square" lIns="0" tIns="0" rIns="0" bIns="0" anchor="t" anchorCtr="0">
            <a:prstTxWarp prst="textNoShape">
              <a:avLst/>
            </a:prstTxWarp>
          </a:bodyPr>
          <a:lstStyle/>
          <a:p>
            <a:pPr algn="l"/>
            <a:fld id="{CAD2D6BD-DE1B-4B5F-8B41-2702339687B9}" type="datetime1">
              <a:rPr lang="en-US" altLang="zh-CN">
                <a:solidFill>
                  <a:srgbClr val="898989"/>
                </a:solidFill>
                <a:latin typeface="Arial" charset="0"/>
                <a:ea typeface="Arial" charset="0"/>
                <a:cs typeface="Arial" charset="0"/>
                <a:sym typeface="Arial" charset="0"/>
              </a:rPr>
              <a:t>4/12/2024</a:t>
            </a:fld>
            <a:endParaRPr lang="zh-CN" altLang="en-US">
              <a:solidFill>
                <a:srgbClr val="898989"/>
              </a:solidFill>
              <a:latin typeface="Arial" charset="0"/>
              <a:ea typeface="Arial" charset="0"/>
              <a:cs typeface="Arial" charset="0"/>
              <a:sym typeface="Arial" charset="0"/>
            </a:endParaRPr>
          </a:p>
        </p:txBody>
      </p:sp>
      <p:sp>
        <p:nvSpPr>
          <p:cNvPr id="150" name="文本框"/>
          <p:cNvSpPr>
            <a:spLocks noGrp="1"/>
          </p:cNvSpPr>
          <p:nvPr>
            <p:ph type="sldNum" idx="7"/>
          </p:nvPr>
        </p:nvSpPr>
        <p:spPr>
          <a:xfrm>
            <a:off x="0" y="0"/>
            <a:ext cx="0" cy="0"/>
          </a:xfrm>
          <a:prstGeom prst="rect">
            <a:avLst/>
          </a:prstGeom>
          <a:noFill/>
          <a:ln w="12700" cap="flat" cmpd="sng">
            <a:noFill/>
            <a:prstDash val="solid"/>
            <a:miter/>
          </a:ln>
        </p:spPr>
        <p:txBody>
          <a:bodyPr vert="horz" wrap="square" lIns="0" tIns="0" rIns="0" bIns="0" anchor="t" anchorCtr="0">
            <a:prstTxWarp prst="textNoShape">
              <a:avLst/>
            </a:prstTxWarp>
          </a:bodyPr>
          <a:lstStyle/>
          <a:p>
            <a:pPr algn="r"/>
            <a:fld id="{CAD2D6BD-DE1B-4B5F-8B41-2702339687B9}" type="slidenum">
              <a:rPr lang="en-US" altLang="zh-CN" sz="1400" b="0" i="0" u="none" strike="noStrike" kern="0" cap="none" spc="0" baseline="0">
                <a:solidFill>
                  <a:srgbClr val="898989"/>
                </a:solidFill>
                <a:latin typeface="Arial" charset="0"/>
                <a:ea typeface="Arial" charset="0"/>
                <a:cs typeface="Arial" charset="0"/>
                <a:sym typeface="Arial" charset="0"/>
              </a:rPr>
              <a:t>‹#›</a:t>
            </a:fld>
            <a:endParaRPr lang="zh-CN" altLang="en-US">
              <a:solidFill>
                <a:srgbClr val="898989"/>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241432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33399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33563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5528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90222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421742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116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50404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03126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矩形"/>
          <p:cNvSpPr>
            <a:spLocks/>
          </p:cNvSpPr>
          <p:nvPr/>
        </p:nvSpPr>
        <p:spPr>
          <a:xfrm>
            <a:off x="7283428" y="62784"/>
            <a:ext cx="1109471" cy="584656"/>
          </a:xfrm>
          <a:prstGeom prst="rect">
            <a:avLst/>
          </a:prstGeom>
          <a:solidFill>
            <a:schemeClr val="bg1"/>
          </a:solidFill>
          <a:ln w="25400" cap="flat" cmpd="sng">
            <a:noFill/>
            <a:prstDash val="solid"/>
            <a:round/>
          </a:ln>
        </p:spPr>
      </p:sp>
      <p:pic>
        <p:nvPicPr>
          <p:cNvPr id="3" name="图片" descr="A close up of a sign  Description automatically generated"/>
          <p:cNvPicPr>
            <a:picLocks/>
          </p:cNvPicPr>
          <p:nvPr/>
        </p:nvPicPr>
        <p:blipFill>
          <a:blip r:embed="rId18" cstate="print"/>
          <a:stretch>
            <a:fillRect/>
          </a:stretch>
        </p:blipFill>
        <p:spPr>
          <a:xfrm>
            <a:off x="7799750" y="88917"/>
            <a:ext cx="1233873" cy="412476"/>
          </a:xfrm>
          <a:prstGeom prst="rect">
            <a:avLst/>
          </a:prstGeom>
          <a:noFill/>
          <a:ln w="12700" cap="flat" cmpd="sng">
            <a:noFill/>
            <a:prstDash val="solid"/>
            <a:round/>
          </a:ln>
        </p:spPr>
      </p:pic>
      <p:sp>
        <p:nvSpPr>
          <p:cNvPr id="4" name="矩形"/>
          <p:cNvSpPr>
            <a:spLocks/>
          </p:cNvSpPr>
          <p:nvPr/>
        </p:nvSpPr>
        <p:spPr>
          <a:xfrm>
            <a:off x="7594600" y="82566"/>
            <a:ext cx="165100" cy="412476"/>
          </a:xfrm>
          <a:prstGeom prst="rect">
            <a:avLst/>
          </a:prstGeom>
          <a:solidFill>
            <a:srgbClr val="841910"/>
          </a:solidFill>
          <a:ln w="25400" cap="flat" cmpd="sng">
            <a:noFill/>
            <a:prstDash val="solid"/>
            <a:round/>
          </a:ln>
        </p:spPr>
      </p:sp>
      <p:sp>
        <p:nvSpPr>
          <p:cNvPr id="5" name="矩形"/>
          <p:cNvSpPr>
            <a:spLocks/>
          </p:cNvSpPr>
          <p:nvPr/>
        </p:nvSpPr>
        <p:spPr>
          <a:xfrm>
            <a:off x="7440249" y="82566"/>
            <a:ext cx="103550" cy="412476"/>
          </a:xfrm>
          <a:prstGeom prst="rect">
            <a:avLst/>
          </a:prstGeom>
          <a:solidFill>
            <a:srgbClr val="213264"/>
          </a:solidFill>
          <a:ln w="25400" cap="flat" cmpd="sng">
            <a:noFill/>
            <a:prstDash val="solid"/>
            <a:round/>
          </a:ln>
        </p:spPr>
      </p:sp>
      <p:sp>
        <p:nvSpPr>
          <p:cNvPr id="6" name="矩形"/>
          <p:cNvSpPr>
            <a:spLocks/>
          </p:cNvSpPr>
          <p:nvPr/>
        </p:nvSpPr>
        <p:spPr>
          <a:xfrm>
            <a:off x="0" y="5086350"/>
            <a:ext cx="9144000" cy="69849"/>
          </a:xfrm>
          <a:prstGeom prst="rect">
            <a:avLst/>
          </a:prstGeom>
          <a:solidFill>
            <a:srgbClr val="213264"/>
          </a:solidFill>
          <a:ln w="25400" cap="flat" cmpd="sng">
            <a:noFill/>
            <a:prstDash val="solid"/>
            <a:round/>
          </a:ln>
        </p:spPr>
      </p:sp>
      <p:sp>
        <p:nvSpPr>
          <p:cNvPr id="7"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8" name="矩形"/>
          <p:cNvSpPr>
            <a:spLocks/>
          </p:cNvSpPr>
          <p:nvPr/>
        </p:nvSpPr>
        <p:spPr>
          <a:xfrm>
            <a:off x="92480" y="105826"/>
            <a:ext cx="395374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charset="0"/>
                <a:ea typeface="Arial" charset="0"/>
                <a:cs typeface="Arial" charset="0"/>
                <a:sym typeface="Arial" charset="0"/>
              </a:rPr>
              <a:t>Next Gen Employability Program</a:t>
            </a:r>
            <a:endParaRPr lang="zh-CN" altLang="en-US" sz="1800" b="0" i="0" u="none" strike="noStrike" kern="0" cap="none" spc="0" baseline="0">
              <a:solidFill>
                <a:schemeClr val="bg1"/>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6306414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4.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5.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5.xml" /></Relationships>
</file>

<file path=ppt/slides/_rels/slide1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5.xml" /></Relationships>
</file>

<file path=ppt/slides/_rels/slide15.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5.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6.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12.xml" /><Relationship Id="rId4"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 name="矩形"/>
          <p:cNvSpPr>
            <a:spLocks/>
          </p:cNvSpPr>
          <p:nvPr/>
        </p:nvSpPr>
        <p:spPr>
          <a:xfrm>
            <a:off x="0" y="0"/>
            <a:ext cx="9144000" cy="5143500"/>
          </a:xfrm>
          <a:prstGeom prst="rect">
            <a:avLst/>
          </a:prstGeom>
          <a:solidFill>
            <a:srgbClr val="DFDDFB"/>
          </a:solidFill>
          <a:ln w="25400" cap="flat" cmpd="sng">
            <a:noFill/>
            <a:prstDash val="solid"/>
            <a:round/>
          </a:ln>
        </p:spPr>
      </p:sp>
      <p:pic>
        <p:nvPicPr>
          <p:cNvPr id="24" name="图片" descr="A white circle in the sky  Description automatically generated"/>
          <p:cNvPicPr>
            <a:picLocks noChangeAspect="1"/>
          </p:cNvPicPr>
          <p:nvPr/>
        </p:nvPicPr>
        <p:blipFill>
          <a:blip r:embed="rId3" cstate="print"/>
          <a:srcRect t="5928" r="746" b="10206"/>
          <a:stretch>
            <a:fillRect/>
          </a:stretch>
        </p:blipFill>
        <p:spPr>
          <a:xfrm>
            <a:off x="13062" y="-1"/>
            <a:ext cx="9130937" cy="5143501"/>
          </a:xfrm>
          <a:prstGeom prst="rect">
            <a:avLst/>
          </a:prstGeom>
          <a:noFill/>
          <a:ln w="12700" cap="flat" cmpd="sng">
            <a:noFill/>
            <a:prstDash val="solid"/>
            <a:miter/>
          </a:ln>
        </p:spPr>
      </p:pic>
      <p:sp>
        <p:nvSpPr>
          <p:cNvPr id="25" name="矩形"/>
          <p:cNvSpPr>
            <a:spLocks/>
          </p:cNvSpPr>
          <p:nvPr/>
        </p:nvSpPr>
        <p:spPr>
          <a:xfrm>
            <a:off x="1865074" y="730897"/>
            <a:ext cx="6301139" cy="3966471"/>
          </a:xfrm>
          <a:prstGeom prst="rect">
            <a:avLst/>
          </a:prstGeom>
          <a:solidFill>
            <a:srgbClr val="213163"/>
          </a:solidFill>
          <a:ln w="25400" cap="flat" cmpd="sng">
            <a:solidFill>
              <a:srgbClr val="213163"/>
            </a:solidFill>
            <a:prstDash val="solid"/>
            <a:round/>
          </a:ln>
        </p:spPr>
      </p:sp>
      <p:sp>
        <p:nvSpPr>
          <p:cNvPr id="26" name="矩形"/>
          <p:cNvSpPr>
            <a:spLocks/>
          </p:cNvSpPr>
          <p:nvPr/>
        </p:nvSpPr>
        <p:spPr>
          <a:xfrm>
            <a:off x="988684" y="1023080"/>
            <a:ext cx="6985193" cy="3451405"/>
          </a:xfrm>
          <a:prstGeom prst="rect">
            <a:avLst/>
          </a:prstGeom>
          <a:solidFill>
            <a:schemeClr val="bg1"/>
          </a:solidFill>
          <a:ln w="25400" cap="flat" cmpd="sng">
            <a:solidFill>
              <a:srgbClr val="FFFFFF"/>
            </a:solidFill>
            <a:prstDash val="solid"/>
            <a:round/>
          </a:ln>
          <a:effectLst>
            <a:outerShdw blurRad="508000" sx="104999" sy="104999" algn="ctr" rotWithShape="0">
              <a:srgbClr val="000000">
                <a:alpha val="39607"/>
              </a:srgbClr>
            </a:outerShdw>
          </a:effectLst>
        </p:spPr>
      </p:sp>
      <p:sp>
        <p:nvSpPr>
          <p:cNvPr id="27" name="矩形"/>
          <p:cNvSpPr>
            <a:spLocks/>
          </p:cNvSpPr>
          <p:nvPr/>
        </p:nvSpPr>
        <p:spPr>
          <a:xfrm>
            <a:off x="2490558" y="2787442"/>
            <a:ext cx="50563" cy="446915"/>
          </a:xfrm>
          <a:prstGeom prst="rect">
            <a:avLst/>
          </a:prstGeom>
          <a:solidFill>
            <a:srgbClr val="FFE600"/>
          </a:solidFill>
          <a:ln w="25400" cap="flat" cmpd="sng">
            <a:solidFill>
              <a:srgbClr val="FFE600"/>
            </a:solidFill>
            <a:prstDash val="solid"/>
            <a:round/>
          </a:ln>
        </p:spPr>
      </p:sp>
      <p:sp>
        <p:nvSpPr>
          <p:cNvPr id="28" name="矩形"/>
          <p:cNvSpPr>
            <a:spLocks/>
          </p:cNvSpPr>
          <p:nvPr/>
        </p:nvSpPr>
        <p:spPr>
          <a:xfrm>
            <a:off x="2029564" y="2248174"/>
            <a:ext cx="5025352"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charset="0"/>
                <a:ea typeface="Arial" charset="0"/>
                <a:cs typeface="Arial" charset="0"/>
                <a:sym typeface="Arial" charset="0"/>
              </a:rPr>
              <a:t>NEXT GEN EMPLOYABILITY PROGRAM</a:t>
            </a:r>
            <a:endParaRPr lang="zh-CN" altLang="en-US" sz="2000" b="1" i="0" u="none" strike="noStrike" kern="0" cap="none" spc="0" baseline="0">
              <a:solidFill>
                <a:srgbClr val="161D23"/>
              </a:solidFill>
              <a:latin typeface="Arial" charset="0"/>
              <a:ea typeface="Arial" charset="0"/>
              <a:cs typeface="Arial" charset="0"/>
              <a:sym typeface="Arial" charset="0"/>
            </a:endParaRPr>
          </a:p>
        </p:txBody>
      </p:sp>
      <p:sp>
        <p:nvSpPr>
          <p:cNvPr id="29" name="矩形"/>
          <p:cNvSpPr>
            <a:spLocks/>
          </p:cNvSpPr>
          <p:nvPr/>
        </p:nvSpPr>
        <p:spPr>
          <a:xfrm>
            <a:off x="2541121" y="2795733"/>
            <a:ext cx="4019698"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charset="0"/>
                <a:ea typeface="Arial" charset="0"/>
                <a:cs typeface="Arial" charset="0"/>
                <a:sym typeface="Arial" charset="0"/>
              </a:rPr>
              <a:t>Creating a future-ready workforce</a:t>
            </a:r>
            <a:endParaRPr lang="zh-CN" altLang="en-US" sz="2000" b="0" i="0" u="none" strike="noStrike" kern="0" cap="none" spc="0" baseline="0">
              <a:solidFill>
                <a:srgbClr val="161D23"/>
              </a:solidFill>
              <a:latin typeface="Arial" charset="0"/>
              <a:ea typeface="Arial" charset="0"/>
              <a:cs typeface="Arial" charset="0"/>
              <a:sym typeface="Arial" charset="0"/>
            </a:endParaRPr>
          </a:p>
        </p:txBody>
      </p:sp>
      <p:sp>
        <p:nvSpPr>
          <p:cNvPr id="30" name="矩形"/>
          <p:cNvSpPr>
            <a:spLocks/>
          </p:cNvSpPr>
          <p:nvPr/>
        </p:nvSpPr>
        <p:spPr>
          <a:xfrm>
            <a:off x="1003624" y="3642533"/>
            <a:ext cx="1456920" cy="272374"/>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charset="0"/>
                <a:ea typeface="Arial" charset="0"/>
                <a:cs typeface="Arial" charset="0"/>
                <a:sym typeface="Arial" charset="0"/>
              </a:rPr>
              <a:t>Team Members</a:t>
            </a:r>
            <a:endParaRPr lang="zh-CN" altLang="en-US" sz="1200" b="0" i="0" u="none" strike="noStrike" kern="0" cap="none" spc="0" baseline="0">
              <a:solidFill>
                <a:schemeClr val="tx1"/>
              </a:solidFill>
              <a:latin typeface="Arial" charset="0"/>
              <a:ea typeface="Arial" charset="0"/>
              <a:cs typeface="Arial" charset="0"/>
              <a:sym typeface="Arial" charset="0"/>
            </a:endParaRPr>
          </a:p>
        </p:txBody>
      </p:sp>
      <p:sp>
        <p:nvSpPr>
          <p:cNvPr id="31" name="矩形"/>
          <p:cNvSpPr>
            <a:spLocks/>
          </p:cNvSpPr>
          <p:nvPr/>
        </p:nvSpPr>
        <p:spPr>
          <a:xfrm>
            <a:off x="1095095" y="3956068"/>
            <a:ext cx="2095554" cy="45653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200"/>
              </a:spcAft>
              <a:buNone/>
            </a:pPr>
            <a:r>
              <a:rPr lang="en-US" altLang="zh-CN" sz="1100" b="0" i="0" u="none" strike="noStrike" kern="0" cap="none" spc="0" baseline="0" dirty="0">
                <a:solidFill>
                  <a:schemeClr val="tx1"/>
                </a:solidFill>
                <a:latin typeface="Arial" charset="0"/>
                <a:ea typeface="Arial" charset="0"/>
                <a:cs typeface="Arial" charset="0"/>
                <a:sym typeface="Arial" charset="0"/>
              </a:rPr>
              <a:t>Student Name : </a:t>
            </a:r>
            <a:r>
              <a:rPr lang="en-US" altLang="zh-CN" sz="1100" dirty="0">
                <a:solidFill>
                  <a:schemeClr val="tx1"/>
                </a:solidFill>
                <a:sym typeface="Arial" charset="0"/>
              </a:rPr>
              <a:t>A. </a:t>
            </a:r>
            <a:r>
              <a:rPr lang="en-US" altLang="zh-CN" sz="1100" dirty="0" err="1">
                <a:solidFill>
                  <a:schemeClr val="tx1"/>
                </a:solidFill>
                <a:sym typeface="Arial" charset="0"/>
              </a:rPr>
              <a:t>Monisha</a:t>
            </a:r>
            <a:endParaRPr lang="en-US" altLang="zh-CN" sz="1100" b="0" i="0" u="none" strike="noStrike" kern="0" cap="none" spc="0" baseline="0" dirty="0">
              <a:solidFill>
                <a:schemeClr val="tx1"/>
              </a:solidFill>
              <a:latin typeface="Arial" charset="0"/>
              <a:ea typeface="Arial" charset="0"/>
              <a:cs typeface="Arial" charset="0"/>
            </a:endParaRPr>
          </a:p>
          <a:p>
            <a:pPr marL="0" indent="0" algn="l">
              <a:lnSpc>
                <a:spcPct val="100000"/>
              </a:lnSpc>
              <a:spcBef>
                <a:spcPts val="0"/>
              </a:spcBef>
              <a:spcAft>
                <a:spcPts val="200"/>
              </a:spcAft>
              <a:buNone/>
            </a:pPr>
            <a:r>
              <a:rPr lang="en-US" altLang="zh-CN" sz="1100" b="0" i="0" u="none" strike="noStrike" kern="0" cap="none" spc="0" baseline="0" dirty="0">
                <a:solidFill>
                  <a:schemeClr val="tx1"/>
                </a:solidFill>
                <a:latin typeface="Arial" charset="0"/>
                <a:ea typeface="Arial" charset="0"/>
                <a:cs typeface="Arial" charset="0"/>
              </a:rPr>
              <a:t>Student ID : au813121104032</a:t>
            </a:r>
            <a:endParaRPr lang="zh-CN" altLang="en-US" sz="1100" b="0" i="0" u="none" strike="noStrike" kern="0" cap="none" spc="0" baseline="0" dirty="0">
              <a:solidFill>
                <a:schemeClr val="tx1"/>
              </a:solidFill>
              <a:latin typeface="Arial" charset="0"/>
              <a:ea typeface="Arial" charset="0"/>
              <a:cs typeface="Lucida Sans"/>
              <a:sym typeface="Arial" charset="0"/>
            </a:endParaRPr>
          </a:p>
        </p:txBody>
      </p:sp>
      <p:sp>
        <p:nvSpPr>
          <p:cNvPr id="32" name="直线"/>
          <p:cNvSpPr>
            <a:spLocks/>
          </p:cNvSpPr>
          <p:nvPr/>
        </p:nvSpPr>
        <p:spPr>
          <a:xfrm>
            <a:off x="1100213" y="3919492"/>
            <a:ext cx="1986613" cy="0"/>
          </a:xfrm>
          <a:prstGeom prst="line">
            <a:avLst/>
          </a:prstGeom>
          <a:noFill/>
          <a:ln w="3175" cap="flat" cmpd="sng">
            <a:solidFill>
              <a:srgbClr val="000000"/>
            </a:solidFill>
            <a:prstDash val="lgDashDotDot"/>
            <a:round/>
          </a:ln>
        </p:spPr>
        <p:txBody>
          <a:bodyPr/>
          <a:lstStyle/>
          <a:p>
            <a:endParaRPr lang="en-US" dirty="0"/>
          </a:p>
        </p:txBody>
      </p:sp>
      <p:sp>
        <p:nvSpPr>
          <p:cNvPr id="33" name="矩形"/>
          <p:cNvSpPr>
            <a:spLocks/>
          </p:cNvSpPr>
          <p:nvPr/>
        </p:nvSpPr>
        <p:spPr>
          <a:xfrm>
            <a:off x="5596477" y="3627293"/>
            <a:ext cx="1456919" cy="272375"/>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charset="0"/>
                <a:ea typeface="Arial" charset="0"/>
                <a:cs typeface="Arial" charset="0"/>
                <a:sym typeface="Arial" charset="0"/>
              </a:rPr>
              <a:t>College Name</a:t>
            </a:r>
            <a:endParaRPr lang="zh-CN" altLang="en-US" sz="1200" b="0" i="0" u="none" strike="noStrike" kern="0" cap="none" spc="0" baseline="0">
              <a:solidFill>
                <a:schemeClr val="tx1"/>
              </a:solidFill>
              <a:latin typeface="Arial" charset="0"/>
              <a:ea typeface="Arial" charset="0"/>
              <a:cs typeface="Arial" charset="0"/>
              <a:sym typeface="Arial" charset="0"/>
            </a:endParaRPr>
          </a:p>
        </p:txBody>
      </p:sp>
      <p:sp>
        <p:nvSpPr>
          <p:cNvPr id="34" name="直线"/>
          <p:cNvSpPr>
            <a:spLocks/>
          </p:cNvSpPr>
          <p:nvPr/>
        </p:nvSpPr>
        <p:spPr>
          <a:xfrm>
            <a:off x="5693065" y="3919492"/>
            <a:ext cx="1360331" cy="0"/>
          </a:xfrm>
          <a:prstGeom prst="line">
            <a:avLst/>
          </a:prstGeom>
          <a:noFill/>
          <a:ln w="3175" cap="flat" cmpd="sng">
            <a:solidFill>
              <a:srgbClr val="000000"/>
            </a:solidFill>
            <a:prstDash val="lgDashDotDot"/>
            <a:round/>
          </a:ln>
        </p:spPr>
      </p:sp>
      <p:sp>
        <p:nvSpPr>
          <p:cNvPr id="35" name="矩形"/>
          <p:cNvSpPr>
            <a:spLocks/>
          </p:cNvSpPr>
          <p:nvPr/>
        </p:nvSpPr>
        <p:spPr>
          <a:xfrm>
            <a:off x="5693356" y="3956068"/>
            <a:ext cx="2095554"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charset="0"/>
                <a:ea typeface="Arial" charset="0"/>
                <a:cs typeface="Arial" charset="0"/>
                <a:sym typeface="Arial" charset="0"/>
              </a:rPr>
              <a:t>Pavendar Bharathidasan College of Engineering and Technology</a:t>
            </a:r>
            <a:endParaRPr lang="zh-CN" altLang="en-US" sz="1100" b="0" i="0" u="none" strike="noStrike" kern="0" cap="none" spc="0" baseline="0">
              <a:solidFill>
                <a:schemeClr val="tx1"/>
              </a:solidFill>
              <a:latin typeface="Arial" charset="0"/>
              <a:ea typeface="Arial" charset="0"/>
              <a:cs typeface="Arial" charset="0"/>
              <a:sym typeface="Arial" charset="0"/>
            </a:endParaRPr>
          </a:p>
        </p:txBody>
      </p:sp>
      <p:pic>
        <p:nvPicPr>
          <p:cNvPr id="36" name="图片"/>
          <p:cNvPicPr>
            <a:picLocks noChangeAspect="1"/>
          </p:cNvPicPr>
          <p:nvPr/>
        </p:nvPicPr>
        <p:blipFill>
          <a:blip r:embed="rId4" cstate="print"/>
          <a:stretch>
            <a:fillRect/>
          </a:stretch>
        </p:blipFill>
        <p:spPr>
          <a:xfrm>
            <a:off x="1834749" y="1249149"/>
            <a:ext cx="1146741" cy="666201"/>
          </a:xfrm>
          <a:prstGeom prst="rect">
            <a:avLst/>
          </a:prstGeom>
          <a:noFill/>
          <a:ln w="12700" cap="flat" cmpd="sng">
            <a:noFill/>
            <a:prstDash val="solid"/>
            <a:miter/>
          </a:ln>
        </p:spPr>
      </p:pic>
      <p:pic>
        <p:nvPicPr>
          <p:cNvPr id="37" name="图片" descr="A logo with people and map  Description automatically generated"/>
          <p:cNvPicPr>
            <a:picLocks noChangeAspect="1"/>
          </p:cNvPicPr>
          <p:nvPr/>
        </p:nvPicPr>
        <p:blipFill>
          <a:blip r:embed="rId5" cstate="print"/>
          <a:stretch>
            <a:fillRect/>
          </a:stretch>
        </p:blipFill>
        <p:spPr>
          <a:xfrm>
            <a:off x="6461189" y="1211666"/>
            <a:ext cx="668564" cy="666202"/>
          </a:xfrm>
          <a:prstGeom prst="rect">
            <a:avLst/>
          </a:prstGeom>
          <a:noFill/>
          <a:ln w="12700" cap="flat" cmpd="sng">
            <a:noFill/>
            <a:prstDash val="solid"/>
            <a:miter/>
          </a:ln>
        </p:spPr>
      </p:pic>
      <p:pic>
        <p:nvPicPr>
          <p:cNvPr id="38" name="图片" descr="A close up of a logo  Description automatically generated"/>
          <p:cNvPicPr>
            <a:picLocks noChangeAspect="1"/>
          </p:cNvPicPr>
          <p:nvPr/>
        </p:nvPicPr>
        <p:blipFill>
          <a:blip r:embed="rId6" cstate="print"/>
          <a:stretch>
            <a:fillRect/>
          </a:stretch>
        </p:blipFill>
        <p:spPr>
          <a:xfrm>
            <a:off x="3927667" y="1286630"/>
            <a:ext cx="1587347" cy="516272"/>
          </a:xfrm>
          <a:prstGeom prst="rect">
            <a:avLst/>
          </a:prstGeom>
          <a:noFill/>
          <a:ln w="12700" cap="flat" cmpd="sng">
            <a:noFill/>
            <a:prstDash val="solid"/>
            <a:miter/>
          </a:ln>
        </p:spPr>
      </p:pic>
    </p:spTree>
    <p:extLst>
      <p:ext uri="{BB962C8B-B14F-4D97-AF65-F5344CB8AC3E}">
        <p14:creationId xmlns:p14="http://schemas.microsoft.com/office/powerpoint/2010/main" val="1497468671"/>
      </p:ext>
    </p:extLst>
  </p:cSld>
  <p:clrMapOvr>
    <a:masterClrMapping/>
  </p:clrMapOvr>
  <p:transition spd="slow" advTm="3590"/>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 name="文本框"/>
          <p:cNvSpPr>
            <a:spLocks noGrp="1"/>
          </p:cNvSpPr>
          <p:nvPr>
            <p:ph type="title"/>
          </p:nvPr>
        </p:nvSpPr>
        <p:spPr>
          <a:xfrm>
            <a:off x="490249" y="650240"/>
            <a:ext cx="8118658" cy="3890709"/>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Lucida Sans"/>
              </a:rPr>
              <a:t>Modelling &amp; Results</a:t>
            </a:r>
            <a:br>
              <a:rPr lang="zh-CN" altLang="en-US" sz="1600" b="1" i="0" u="none" strike="noStrike" kern="0" cap="none" spc="0" baseline="0">
                <a:solidFill>
                  <a:srgbClr val="213163"/>
                </a:solidFill>
                <a:latin typeface="Arial" charset="0"/>
                <a:ea typeface="Arial" charset="0"/>
                <a:cs typeface="Lucida Sans"/>
              </a:rPr>
            </a:br>
            <a:br>
              <a:rPr lang="zh-CN" altLang="en-US" sz="1600" b="1" i="0" u="none" strike="noStrike" kern="0" cap="none" spc="0" baseline="0">
                <a:solidFill>
                  <a:srgbClr val="213163"/>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This project traverses a lot of areas ranging from business concept to computing field,</a:t>
            </a:r>
            <a:br>
              <a:rPr lang="zh-CN" altLang="en-US" sz="1600" b="0" i="0" u="none" strike="noStrike" kern="0" cap="none" spc="0" baseline="0">
                <a:solidFill>
                  <a:srgbClr val="000000"/>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and required to perform several researches to be able to achieve the project objectives.</a:t>
            </a:r>
            <a:br>
              <a:rPr lang="zh-CN" altLang="en-US" sz="1600" b="0" i="0" u="none" strike="noStrike" kern="0" cap="none" spc="0" baseline="0">
                <a:solidFill>
                  <a:srgbClr val="000000"/>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The area covers include:</a:t>
            </a:r>
            <a:br>
              <a:rPr lang="zh-CN" altLang="en-US" sz="1600" b="0" i="0" u="none" strike="noStrike" kern="0" cap="none" spc="0" baseline="0">
                <a:solidFill>
                  <a:srgbClr val="000000"/>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Car rental industry: This includes study on how the car rental business is being done,</a:t>
            </a:r>
            <a:br>
              <a:rPr lang="zh-CN" altLang="en-US" sz="1600" b="0" i="0" u="none" strike="noStrike" kern="0" cap="none" spc="0" baseline="0">
                <a:solidFill>
                  <a:srgbClr val="000000"/>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process involved and opportunity that exist for improvement.</a:t>
            </a:r>
            <a:br>
              <a:rPr lang="zh-CN" altLang="en-US" sz="1600" b="0" i="0" u="none" strike="noStrike" kern="0" cap="none" spc="0" baseline="0">
                <a:solidFill>
                  <a:srgbClr val="000000"/>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General customers as well as the company’s staff will be able to use the system</a:t>
            </a:r>
            <a:br>
              <a:rPr lang="zh-CN" altLang="en-US" sz="1600" b="0" i="0" u="none" strike="noStrike" kern="0" cap="none" spc="0" baseline="0">
                <a:solidFill>
                  <a:srgbClr val="000000"/>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effectively. Web-platform means that the system will be available for access 24/7 except when there is a temporary server issue which is expected to be minimal.</a:t>
            </a:r>
            <a:br>
              <a:rPr lang="zh-CN" altLang="en-US" sz="1600" b="0" i="0" u="none" strike="noStrike" kern="0" cap="none" spc="0" baseline="0">
                <a:solidFill>
                  <a:srgbClr val="000000"/>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The system hasre acheda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a:t>
            </a:r>
            <a:br>
              <a:rPr lang="zh-CN" altLang="en-US" sz="1600" b="0" i="0" u="none" strike="noStrike" kern="0" cap="none" spc="0" baseline="0">
                <a:solidFill>
                  <a:srgbClr val="000000"/>
                </a:solidFill>
                <a:latin typeface="Arial" charset="0"/>
                <a:ea typeface="Arial" charset="0"/>
                <a:cs typeface="Lucida Sans"/>
              </a:rPr>
            </a:br>
            <a:endParaRPr lang="zh-CN" altLang="en-US" sz="1600" b="0" i="0" u="none" strike="noStrike" kern="0" cap="none" spc="0" baseline="0">
              <a:solidFill>
                <a:srgbClr val="000000"/>
              </a:solidFill>
              <a:latin typeface="Arial" charset="0"/>
              <a:ea typeface="Arial" charset="0"/>
              <a:cs typeface="Lucida Sans"/>
            </a:endParaRPr>
          </a:p>
        </p:txBody>
      </p:sp>
      <p:sp>
        <p:nvSpPr>
          <p:cNvPr id="107" name="直线"/>
          <p:cNvSpPr>
            <a:spLocks/>
          </p:cNvSpPr>
          <p:nvPr/>
        </p:nvSpPr>
        <p:spPr>
          <a:xfrm>
            <a:off x="0" y="4675910"/>
            <a:ext cx="9144000" cy="0"/>
          </a:xfrm>
          <a:prstGeom prst="line">
            <a:avLst/>
          </a:prstGeom>
          <a:noFill/>
          <a:ln w="9525" cap="flat" cmpd="sng">
            <a:solidFill>
              <a:srgbClr val="BFBFBF"/>
            </a:solidFill>
            <a:prstDash val="solid"/>
            <a:round/>
          </a:ln>
        </p:spPr>
      </p:sp>
      <p:sp>
        <p:nvSpPr>
          <p:cNvPr id="108"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229842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 name="文本框"/>
          <p:cNvSpPr>
            <a:spLocks noGrp="1"/>
          </p:cNvSpPr>
          <p:nvPr>
            <p:ph type="title"/>
          </p:nvPr>
        </p:nvSpPr>
        <p:spPr>
          <a:xfrm>
            <a:off x="155850" y="613141"/>
            <a:ext cx="8832300" cy="451933"/>
          </a:xfrm>
          <a:prstGeom prst="rect">
            <a:avLst/>
          </a:prstGeom>
          <a:noFill/>
          <a:ln w="12700" cap="flat" cmpd="sng">
            <a:noFill/>
            <a:prstDash val="solid"/>
            <a:round/>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charset="0"/>
                <a:ea typeface="Arial" charset="0"/>
                <a:cs typeface="Lucida Sans"/>
              </a:rPr>
              <a:t>Homepage</a:t>
            </a:r>
            <a:endParaRPr lang="zh-CN" altLang="en-US" sz="2400" b="0" i="0" u="none" strike="noStrike" kern="0" cap="none" spc="0" baseline="0">
              <a:solidFill>
                <a:srgbClr val="000000"/>
              </a:solidFill>
              <a:latin typeface="Arial" charset="0"/>
              <a:ea typeface="Arial" charset="0"/>
              <a:cs typeface="Lucida Sans"/>
            </a:endParaRPr>
          </a:p>
        </p:txBody>
      </p:sp>
      <p:pic>
        <p:nvPicPr>
          <p:cNvPr id="122" name="图片"/>
          <p:cNvPicPr>
            <a:picLocks noChangeAspect="1"/>
          </p:cNvPicPr>
          <p:nvPr/>
        </p:nvPicPr>
        <p:blipFill>
          <a:blip r:embed="rId2" cstate="print"/>
          <a:stretch>
            <a:fillRect/>
          </a:stretch>
        </p:blipFill>
        <p:spPr>
          <a:xfrm>
            <a:off x="572067" y="1065075"/>
            <a:ext cx="7708318" cy="3652630"/>
          </a:xfrm>
          <a:prstGeom prst="rect">
            <a:avLst/>
          </a:prstGeom>
          <a:noFill/>
          <a:ln w="12700" cap="flat" cmpd="sng">
            <a:noFill/>
            <a:prstDash val="solid"/>
            <a:miter/>
          </a:ln>
        </p:spPr>
      </p:pic>
    </p:spTree>
    <p:extLst>
      <p:ext uri="{BB962C8B-B14F-4D97-AF65-F5344CB8AC3E}">
        <p14:creationId xmlns:p14="http://schemas.microsoft.com/office/powerpoint/2010/main" val="690533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 name="文本框"/>
          <p:cNvSpPr>
            <a:spLocks noGrp="1"/>
          </p:cNvSpPr>
          <p:nvPr>
            <p:ph type="title"/>
          </p:nvPr>
        </p:nvSpPr>
        <p:spPr>
          <a:xfrm>
            <a:off x="628560" y="601132"/>
            <a:ext cx="7886430" cy="66651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Lucida Sans"/>
              </a:rPr>
              <a:t>About-Us-Page</a:t>
            </a:r>
            <a:endParaRPr lang="zh-CN" altLang="en-US" sz="1400" b="1" i="0" u="none" strike="noStrike" kern="0" cap="none" spc="0" baseline="0">
              <a:solidFill>
                <a:srgbClr val="000000"/>
              </a:solidFill>
              <a:latin typeface="Arial" charset="0"/>
              <a:ea typeface="Arial" charset="0"/>
              <a:cs typeface="Lucida Sans"/>
            </a:endParaRPr>
          </a:p>
        </p:txBody>
      </p:sp>
      <p:pic>
        <p:nvPicPr>
          <p:cNvPr id="133" name="图片"/>
          <p:cNvPicPr>
            <a:picLocks noChangeAspect="1"/>
          </p:cNvPicPr>
          <p:nvPr/>
        </p:nvPicPr>
        <p:blipFill>
          <a:blip r:embed="rId2" cstate="print"/>
          <a:stretch>
            <a:fillRect/>
          </a:stretch>
        </p:blipFill>
        <p:spPr>
          <a:xfrm>
            <a:off x="910788" y="1186369"/>
            <a:ext cx="7321974" cy="3427039"/>
          </a:xfrm>
          <a:prstGeom prst="rect">
            <a:avLst/>
          </a:prstGeom>
          <a:noFill/>
          <a:ln w="12700" cap="flat" cmpd="sng">
            <a:noFill/>
            <a:prstDash val="solid"/>
            <a:miter/>
          </a:ln>
        </p:spPr>
      </p:pic>
    </p:spTree>
    <p:extLst>
      <p:ext uri="{BB962C8B-B14F-4D97-AF65-F5344CB8AC3E}">
        <p14:creationId xmlns:p14="http://schemas.microsoft.com/office/powerpoint/2010/main" val="907486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 name="文本框"/>
          <p:cNvSpPr>
            <a:spLocks noGrp="1"/>
          </p:cNvSpPr>
          <p:nvPr>
            <p:ph type="title"/>
          </p:nvPr>
        </p:nvSpPr>
        <p:spPr>
          <a:xfrm>
            <a:off x="628560" y="634999"/>
            <a:ext cx="7886430" cy="632649"/>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Lucida Sans"/>
              </a:rPr>
              <a:t>Service-Page</a:t>
            </a:r>
            <a:endParaRPr lang="zh-CN" altLang="en-US" sz="1400" b="1" i="0" u="none" strike="noStrike" kern="0" cap="none" spc="0" baseline="0">
              <a:solidFill>
                <a:srgbClr val="000000"/>
              </a:solidFill>
              <a:latin typeface="Arial" charset="0"/>
              <a:ea typeface="Arial" charset="0"/>
              <a:cs typeface="Lucida Sans"/>
            </a:endParaRPr>
          </a:p>
        </p:txBody>
      </p:sp>
      <p:pic>
        <p:nvPicPr>
          <p:cNvPr id="135" name="图片"/>
          <p:cNvPicPr>
            <a:picLocks noChangeAspect="1"/>
          </p:cNvPicPr>
          <p:nvPr/>
        </p:nvPicPr>
        <p:blipFill>
          <a:blip r:embed="rId2" cstate="print"/>
          <a:stretch>
            <a:fillRect/>
          </a:stretch>
        </p:blipFill>
        <p:spPr>
          <a:xfrm>
            <a:off x="860214" y="1165013"/>
            <a:ext cx="7267788" cy="3382433"/>
          </a:xfrm>
          <a:prstGeom prst="rect">
            <a:avLst/>
          </a:prstGeom>
          <a:noFill/>
          <a:ln w="12700" cap="flat" cmpd="sng">
            <a:noFill/>
            <a:prstDash val="solid"/>
            <a:miter/>
          </a:ln>
        </p:spPr>
      </p:pic>
    </p:spTree>
    <p:extLst>
      <p:ext uri="{BB962C8B-B14F-4D97-AF65-F5344CB8AC3E}">
        <p14:creationId xmlns:p14="http://schemas.microsoft.com/office/powerpoint/2010/main" val="1526437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 name="文本框"/>
          <p:cNvSpPr>
            <a:spLocks noGrp="1"/>
          </p:cNvSpPr>
          <p:nvPr>
            <p:ph type="title"/>
          </p:nvPr>
        </p:nvSpPr>
        <p:spPr>
          <a:xfrm>
            <a:off x="628560" y="643466"/>
            <a:ext cx="7886430" cy="62418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Lucida Sans"/>
              </a:rPr>
              <a:t>Departments-Page</a:t>
            </a:r>
            <a:endParaRPr lang="zh-CN" altLang="en-US" sz="1400" b="1" i="0" u="none" strike="noStrike" kern="0" cap="none" spc="0" baseline="0">
              <a:solidFill>
                <a:srgbClr val="000000"/>
              </a:solidFill>
              <a:latin typeface="Arial" charset="0"/>
              <a:ea typeface="Arial" charset="0"/>
              <a:cs typeface="Lucida Sans"/>
            </a:endParaRPr>
          </a:p>
        </p:txBody>
      </p:sp>
      <p:pic>
        <p:nvPicPr>
          <p:cNvPr id="137" name="图片"/>
          <p:cNvPicPr>
            <a:picLocks noChangeAspect="1"/>
          </p:cNvPicPr>
          <p:nvPr/>
        </p:nvPicPr>
        <p:blipFill>
          <a:blip r:embed="rId2" cstate="print"/>
          <a:stretch>
            <a:fillRect/>
          </a:stretch>
        </p:blipFill>
        <p:spPr>
          <a:xfrm>
            <a:off x="724746" y="1205653"/>
            <a:ext cx="7193280" cy="3386667"/>
          </a:xfrm>
          <a:prstGeom prst="rect">
            <a:avLst/>
          </a:prstGeom>
          <a:noFill/>
          <a:ln w="12700" cap="flat" cmpd="sng">
            <a:noFill/>
            <a:prstDash val="solid"/>
            <a:miter/>
          </a:ln>
        </p:spPr>
      </p:pic>
    </p:spTree>
    <p:extLst>
      <p:ext uri="{BB962C8B-B14F-4D97-AF65-F5344CB8AC3E}">
        <p14:creationId xmlns:p14="http://schemas.microsoft.com/office/powerpoint/2010/main" val="1918591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 name="文本框"/>
          <p:cNvSpPr>
            <a:spLocks noGrp="1"/>
          </p:cNvSpPr>
          <p:nvPr>
            <p:ph type="title"/>
          </p:nvPr>
        </p:nvSpPr>
        <p:spPr>
          <a:xfrm>
            <a:off x="486320" y="326813"/>
            <a:ext cx="7886430" cy="64958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Lucida Sans"/>
              </a:rPr>
              <a:t>Blog-Page</a:t>
            </a:r>
            <a:endParaRPr lang="zh-CN" altLang="en-US" sz="1400" b="1" i="0" u="none" strike="noStrike" kern="0" cap="none" spc="0" baseline="0">
              <a:solidFill>
                <a:srgbClr val="000000"/>
              </a:solidFill>
              <a:latin typeface="Arial" charset="0"/>
              <a:ea typeface="Arial" charset="0"/>
              <a:cs typeface="Lucida Sans"/>
            </a:endParaRPr>
          </a:p>
        </p:txBody>
      </p:sp>
      <p:pic>
        <p:nvPicPr>
          <p:cNvPr id="139" name="图片"/>
          <p:cNvPicPr>
            <a:picLocks noChangeAspect="1"/>
          </p:cNvPicPr>
          <p:nvPr/>
        </p:nvPicPr>
        <p:blipFill>
          <a:blip r:embed="rId2" cstate="print"/>
          <a:stretch>
            <a:fillRect/>
          </a:stretch>
        </p:blipFill>
        <p:spPr>
          <a:xfrm>
            <a:off x="2050149" y="814164"/>
            <a:ext cx="5122810" cy="3875851"/>
          </a:xfrm>
          <a:prstGeom prst="rect">
            <a:avLst/>
          </a:prstGeom>
          <a:noFill/>
          <a:ln w="12700" cap="flat" cmpd="sng">
            <a:noFill/>
            <a:prstDash val="solid"/>
            <a:miter/>
          </a:ln>
        </p:spPr>
      </p:pic>
    </p:spTree>
    <p:extLst>
      <p:ext uri="{BB962C8B-B14F-4D97-AF65-F5344CB8AC3E}">
        <p14:creationId xmlns:p14="http://schemas.microsoft.com/office/powerpoint/2010/main" val="2051370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 name="文本框"/>
          <p:cNvSpPr>
            <a:spLocks noGrp="1"/>
          </p:cNvSpPr>
          <p:nvPr>
            <p:ph type="title"/>
          </p:nvPr>
        </p:nvSpPr>
        <p:spPr>
          <a:xfrm>
            <a:off x="152400" y="762000"/>
            <a:ext cx="7938052" cy="3778949"/>
          </a:xfrm>
          <a:prstGeom prst="rect">
            <a:avLst/>
          </a:prstGeom>
          <a:noFill/>
          <a:ln w="12700" cap="flat" cmpd="sng">
            <a:noFill/>
            <a:prstDash val="solid"/>
            <a:round/>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Lucida Sans"/>
              </a:rPr>
              <a:t>Future Enhancements</a:t>
            </a:r>
            <a:r>
              <a:rPr lang="en-US" altLang="zh-CN" sz="1600" b="1" i="0" u="none" strike="noStrike" kern="0" cap="none" spc="0" baseline="0">
                <a:solidFill>
                  <a:srgbClr val="374151"/>
                </a:solidFill>
                <a:latin typeface="Arial" charset="0"/>
                <a:ea typeface="Arial" charset="0"/>
                <a:cs typeface="Times New Roman" charset="0"/>
              </a:rPr>
              <a:t>:</a:t>
            </a:r>
            <a:br>
              <a:rPr lang="zh-CN" altLang="en-US" sz="1600" b="1" i="0" u="none" strike="noStrike" kern="0" cap="none" spc="0" baseline="0">
                <a:solidFill>
                  <a:srgbClr val="374151"/>
                </a:solidFill>
                <a:latin typeface="Arial" charset="0"/>
                <a:ea typeface="Arial" charset="0"/>
                <a:cs typeface="Times New Roman" charset="0"/>
              </a:rPr>
            </a:br>
            <a:br>
              <a:rPr lang="zh-CN" altLang="en-US" sz="2000" b="1" i="0" u="none" strike="noStrike" kern="0" cap="none" spc="0" baseline="0">
                <a:solidFill>
                  <a:srgbClr val="374151"/>
                </a:solidFill>
                <a:latin typeface="Arial" charset="0"/>
                <a:ea typeface="Arial" charset="0"/>
                <a:cs typeface="Times New Roman" charset="0"/>
              </a:rPr>
            </a:br>
            <a:r>
              <a:rPr lang="en-US" altLang="zh-CN" sz="2000" b="0" i="0" u="none" strike="noStrike" kern="0" cap="none" spc="0" baseline="0">
                <a:solidFill>
                  <a:srgbClr val="000000"/>
                </a:solidFill>
                <a:latin typeface="Arial" charset="0"/>
                <a:ea typeface="Arial" charset="0"/>
                <a:cs typeface="Lucida Sans"/>
              </a:rPr>
              <a:t>This order cars online system project aimed at developing an online car rental system which can be used in small places, and medium cities firstly and then on a large scale. </a:t>
            </a:r>
            <a:br>
              <a:rPr lang="zh-CN" altLang="en-US" sz="2000" b="0" i="0" u="none" strike="noStrike" kern="0" cap="none" spc="0" baseline="0">
                <a:solidFill>
                  <a:srgbClr val="000000"/>
                </a:solidFill>
                <a:latin typeface="Arial" charset="0"/>
                <a:ea typeface="Arial" charset="0"/>
                <a:cs typeface="Lucida Sans"/>
              </a:rPr>
            </a:br>
            <a:r>
              <a:rPr lang="en-US" altLang="zh-CN" sz="2000" b="0" i="0" u="none" strike="noStrike" kern="0" cap="none" spc="0" baseline="0">
                <a:solidFill>
                  <a:srgbClr val="000000"/>
                </a:solidFill>
                <a:latin typeface="Arial" charset="0"/>
                <a:ea typeface="Arial" charset="0"/>
                <a:cs typeface="Lucida Sans"/>
              </a:rPr>
              <a:t>▪ It is developed to help car rental to simplify their daily operational and managerial task as well as improve the dining experience of customers. </a:t>
            </a:r>
            <a:br>
              <a:rPr lang="zh-CN" altLang="en-US" sz="6000" b="0" i="0" u="none" strike="noStrike" kern="0" cap="none" spc="0" baseline="0">
                <a:solidFill>
                  <a:srgbClr val="000000"/>
                </a:solidFill>
                <a:latin typeface="Arial" charset="0"/>
                <a:ea typeface="Arial" charset="0"/>
                <a:cs typeface="Lucida Sans"/>
              </a:rPr>
            </a:br>
            <a:r>
              <a:rPr lang="en-US" altLang="zh-CN" sz="2000" b="0" i="0" u="none" strike="noStrike" kern="0" cap="none" spc="0" baseline="0">
                <a:solidFill>
                  <a:srgbClr val="000000"/>
                </a:solidFill>
                <a:latin typeface="Arial" charset="0"/>
                <a:ea typeface="Arial" charset="0"/>
                <a:cs typeface="Lucida Sans"/>
              </a:rPr>
              <a:t>▪ And also helps restaurant develop healthy customer relationships by providing good services. The system enables staff to let update and make changes to their cars and beverage list information based on the orders placed and the orders completed</a:t>
            </a:r>
            <a:r>
              <a:rPr lang="en-US" altLang="zh-CN" sz="1600" b="0" i="0" u="none" strike="noStrike" kern="0" cap="none" spc="0" baseline="0">
                <a:solidFill>
                  <a:srgbClr val="000000"/>
                </a:solidFill>
                <a:latin typeface="Arial" charset="0"/>
                <a:ea typeface="Arial" charset="0"/>
                <a:cs typeface="Lucida Sans"/>
              </a:rPr>
              <a:t>.</a:t>
            </a:r>
            <a:br>
              <a:rPr lang="zh-CN" altLang="en-US" sz="1600" b="0" i="0" u="none" strike="noStrike" kern="0" cap="none" spc="0" baseline="0">
                <a:solidFill>
                  <a:srgbClr val="374151"/>
                </a:solidFill>
                <a:latin typeface="Söhne" charset="0"/>
                <a:ea typeface="Arial" charset="0"/>
                <a:cs typeface="Lucida Sans"/>
              </a:rPr>
            </a:br>
            <a:endParaRPr lang="zh-CN" altLang="en-US" sz="1600" b="0" i="0" u="none" strike="noStrike" kern="0" cap="none" spc="0" baseline="0">
              <a:solidFill>
                <a:srgbClr val="000000"/>
              </a:solidFill>
              <a:latin typeface="Arial" charset="0"/>
              <a:ea typeface="Arial" charset="0"/>
              <a:cs typeface="Lucida Sans"/>
            </a:endParaRPr>
          </a:p>
        </p:txBody>
      </p:sp>
    </p:spTree>
    <p:extLst>
      <p:ext uri="{BB962C8B-B14F-4D97-AF65-F5344CB8AC3E}">
        <p14:creationId xmlns:p14="http://schemas.microsoft.com/office/powerpoint/2010/main" val="1940540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文本框"/>
          <p:cNvSpPr>
            <a:spLocks noGrp="1"/>
          </p:cNvSpPr>
          <p:nvPr>
            <p:ph type="title"/>
          </p:nvPr>
        </p:nvSpPr>
        <p:spPr>
          <a:xfrm>
            <a:off x="490249" y="609600"/>
            <a:ext cx="8321857" cy="393135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charset="0"/>
                <a:ea typeface="Arial" charset="0"/>
                <a:cs typeface="Lucida Sans"/>
              </a:rPr>
              <a:t>Conclusion</a:t>
            </a:r>
            <a:br>
              <a:rPr lang="zh-CN" altLang="en-US" sz="1600" b="1" i="0" u="none" strike="noStrike" kern="0" cap="none" spc="0" baseline="0">
                <a:solidFill>
                  <a:srgbClr val="213163"/>
                </a:solidFill>
                <a:latin typeface="Arial" charset="0"/>
                <a:ea typeface="Arial" charset="0"/>
                <a:cs typeface="Lucida Sans"/>
              </a:rPr>
            </a:br>
            <a:br>
              <a:rPr lang="zh-CN" altLang="en-US" sz="1600" b="1" i="0" u="none" strike="noStrike" kern="0" cap="none" spc="0" baseline="0">
                <a:solidFill>
                  <a:srgbClr val="213163"/>
                </a:solidFill>
                <a:latin typeface="Arial" charset="0"/>
                <a:ea typeface="Arial" charset="0"/>
                <a:cs typeface="Lucida Sans"/>
              </a:rPr>
            </a:br>
            <a:r>
              <a:rPr lang="en-US" altLang="zh-CN" sz="1400" b="0" i="0" u="none" strike="noStrike" kern="0" cap="none" spc="0" baseline="0">
                <a:solidFill>
                  <a:srgbClr val="000000"/>
                </a:solidFill>
                <a:latin typeface="Arial" charset="0"/>
                <a:ea typeface="Arial" charset="0"/>
                <a:cs typeface="Lucida Sans"/>
              </a:rPr>
              <a:t>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waiter.The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rentalto simplify their routine managerial and operational task and to improve the dining experience of the clients.This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a:t>
            </a:r>
            <a:endParaRPr lang="zh-CN" altLang="en-US" sz="1400" b="0" i="0" u="none" strike="noStrike" kern="0" cap="none" spc="0" baseline="0">
              <a:solidFill>
                <a:srgbClr val="000000"/>
              </a:solidFill>
              <a:latin typeface="Arial" charset="0"/>
              <a:ea typeface="Arial" charset="0"/>
              <a:cs typeface="Lucida Sans"/>
            </a:endParaRPr>
          </a:p>
        </p:txBody>
      </p:sp>
      <p:sp>
        <p:nvSpPr>
          <p:cNvPr id="142" name="直线"/>
          <p:cNvSpPr>
            <a:spLocks/>
          </p:cNvSpPr>
          <p:nvPr/>
        </p:nvSpPr>
        <p:spPr>
          <a:xfrm>
            <a:off x="0" y="4675910"/>
            <a:ext cx="9144000" cy="0"/>
          </a:xfrm>
          <a:prstGeom prst="line">
            <a:avLst/>
          </a:prstGeom>
          <a:noFill/>
          <a:ln w="9525" cap="flat" cmpd="sng">
            <a:solidFill>
              <a:srgbClr val="BFBFBF"/>
            </a:solidFill>
            <a:prstDash val="solid"/>
            <a:round/>
          </a:ln>
        </p:spPr>
      </p:sp>
      <p:sp>
        <p:nvSpPr>
          <p:cNvPr id="143" name="矩形"/>
          <p:cNvSpPr>
            <a:spLocks/>
          </p:cNvSpPr>
          <p:nvPr/>
        </p:nvSpPr>
        <p:spPr>
          <a:xfrm>
            <a:off x="138651" y="4649739"/>
            <a:ext cx="3180280" cy="322263"/>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 </a:t>
            </a:r>
            <a:r>
              <a:rPr lang="en-US" altLang="zh-CN" sz="1000" b="0" i="0" u="none" strike="noStrike" kern="0" cap="none" spc="0" baseline="0">
                <a:solidFill>
                  <a:srgbClr val="000000"/>
                </a:solidFill>
                <a:latin typeface="Arial" charset="0"/>
                <a:ea typeface="Arial" charset="0"/>
                <a:cs typeface="Arial" charset="0"/>
                <a:sym typeface="Arial" charset="0"/>
              </a:rPr>
              <a:t>arkajainuniversity.ac.in</a:t>
            </a:r>
            <a:endParaRPr lang="en-US" altLang="zh-CN" sz="1000" b="0" i="0" u="none" strike="noStrike" kern="0" cap="none" spc="0" baseline="0">
              <a:solidFill>
                <a:schemeClr val="tx1"/>
              </a:solidFill>
              <a:latin typeface="Arial" charset="0"/>
              <a:ea typeface="Arial" charset="0"/>
              <a:cs typeface="Arial" charset="0"/>
              <a:sym typeface="Arial" charset="0"/>
            </a:endParaRPr>
          </a:p>
          <a:p>
            <a:pPr marL="0" indent="0" algn="l">
              <a:lnSpc>
                <a:spcPct val="100000"/>
              </a:lnSpc>
              <a:spcBef>
                <a:spcPts val="0"/>
              </a:spcBef>
              <a:spcAft>
                <a:spcPts val="0"/>
              </a:spcAft>
              <a:buNone/>
            </a:pP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200934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 name="文本框"/>
          <p:cNvSpPr>
            <a:spLocks noGrp="1"/>
          </p:cNvSpPr>
          <p:nvPr>
            <p:ph type="title"/>
          </p:nvPr>
        </p:nvSpPr>
        <p:spPr>
          <a:xfrm>
            <a:off x="3504528" y="2334505"/>
            <a:ext cx="2149019" cy="474488"/>
          </a:xfrm>
          <a:prstGeom prst="rect">
            <a:avLst/>
          </a:prstGeom>
          <a:noFill/>
          <a:ln w="12700" cap="flat" cmpd="sng">
            <a:noFill/>
            <a:prstDash val="solid"/>
            <a:miter/>
          </a:ln>
        </p:spPr>
        <p:txBody>
          <a:bodyPr vert="horz" wrap="square" lIns="0" tIns="12700" rIns="0" bIns="0" anchor="t" anchorCtr="0">
            <a:prstTxWarp prst="textNoShape">
              <a:avLst/>
            </a:prstTxWarp>
            <a:spAutoFit/>
          </a:bodyPr>
          <a:lstStyle/>
          <a:p>
            <a:pPr marL="12700" indent="0" algn="l">
              <a:lnSpc>
                <a:spcPct val="100000"/>
              </a:lnSpc>
              <a:spcBef>
                <a:spcPts val="100"/>
              </a:spcBef>
              <a:spcAft>
                <a:spcPts val="0"/>
              </a:spcAft>
              <a:buNone/>
            </a:pPr>
            <a:r>
              <a:rPr lang="en-US" altLang="zh-CN" sz="3000" b="1" i="0" u="none" strike="noStrike" kern="0" cap="none" spc="-5" baseline="0">
                <a:solidFill>
                  <a:srgbClr val="223366"/>
                </a:solidFill>
                <a:latin typeface="Arial MT" charset="0"/>
                <a:ea typeface="Arial" charset="0"/>
                <a:cs typeface="Arial MT" charset="0"/>
              </a:rPr>
              <a:t>Thank You!</a:t>
            </a:r>
            <a:endParaRPr lang="zh-CN" altLang="en-US" sz="3000" b="1" i="0" u="none" strike="noStrike" kern="0" cap="none" spc="-5" baseline="0">
              <a:solidFill>
                <a:srgbClr val="223366"/>
              </a:solidFill>
              <a:latin typeface="Arial MT" charset="0"/>
              <a:ea typeface="Arial" charset="0"/>
              <a:cs typeface="Arial MT" charset="0"/>
            </a:endParaRPr>
          </a:p>
        </p:txBody>
      </p:sp>
    </p:spTree>
    <p:extLst>
      <p:ext uri="{BB962C8B-B14F-4D97-AF65-F5344CB8AC3E}">
        <p14:creationId xmlns:p14="http://schemas.microsoft.com/office/powerpoint/2010/main" val="483866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0" name="图片" descr="A blue and white rectangle with a white border  Description automatically generated"/>
          <p:cNvPicPr>
            <a:picLocks noChangeAspect="1"/>
          </p:cNvPicPr>
          <p:nvPr/>
        </p:nvPicPr>
        <p:blipFill>
          <a:blip r:embed="rId3" cstate="print"/>
          <a:stretch>
            <a:fillRect/>
          </a:stretch>
        </p:blipFill>
        <p:spPr>
          <a:xfrm>
            <a:off x="0" y="0"/>
            <a:ext cx="9144000" cy="5143500"/>
          </a:xfrm>
          <a:prstGeom prst="rect">
            <a:avLst/>
          </a:prstGeom>
          <a:noFill/>
          <a:ln w="12700" cap="flat" cmpd="sng">
            <a:noFill/>
            <a:prstDash val="solid"/>
            <a:miter/>
          </a:ln>
        </p:spPr>
      </p:pic>
      <p:sp>
        <p:nvSpPr>
          <p:cNvPr id="51" name="矩形"/>
          <p:cNvSpPr>
            <a:spLocks/>
          </p:cNvSpPr>
          <p:nvPr/>
        </p:nvSpPr>
        <p:spPr>
          <a:xfrm>
            <a:off x="2422762" y="970065"/>
            <a:ext cx="4283236" cy="49911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eaLnBrk="1" latinLnBrk="0" hangingPunct="1">
              <a:lnSpc>
                <a:spcPts val="3930"/>
              </a:lnSpc>
              <a:spcBef>
                <a:spcPts val="0"/>
              </a:spcBef>
              <a:spcAft>
                <a:spcPts val="0"/>
              </a:spcAft>
              <a:buNone/>
            </a:pPr>
            <a:r>
              <a:rPr lang="en-US" altLang="zh-CN" sz="2000" b="1" i="0" u="none" strike="noStrike" kern="1200" cap="none" spc="0" baseline="0">
                <a:solidFill>
                  <a:srgbClr val="213164"/>
                </a:solidFill>
                <a:latin typeface="Arial" charset="0"/>
                <a:ea typeface="宋体" charset="0"/>
                <a:cs typeface="Arial" charset="0"/>
                <a:sym typeface="Arial" charset="0"/>
              </a:rPr>
              <a:t>CAPSTONE PROJECT SHOWCASE</a:t>
            </a:r>
            <a:endParaRPr lang="zh-CN" altLang="en-US" sz="2000" b="1" i="0" u="none" strike="noStrike" kern="1200" cap="none" spc="0" baseline="0">
              <a:solidFill>
                <a:srgbClr val="213164"/>
              </a:solidFill>
              <a:latin typeface="Arial" charset="0"/>
              <a:ea typeface="宋体" charset="0"/>
              <a:cs typeface="Arial" charset="0"/>
              <a:sym typeface="Arial" charset="0"/>
            </a:endParaRPr>
          </a:p>
        </p:txBody>
      </p:sp>
      <p:sp>
        <p:nvSpPr>
          <p:cNvPr id="52" name="圆角矩形"/>
          <p:cNvSpPr>
            <a:spLocks/>
          </p:cNvSpPr>
          <p:nvPr/>
        </p:nvSpPr>
        <p:spPr>
          <a:xfrm>
            <a:off x="956309" y="3037840"/>
            <a:ext cx="7227570" cy="530626"/>
          </a:xfrm>
          <a:prstGeom prst="roundRect">
            <a:avLst>
              <a:gd name="adj" fmla="val 16666"/>
            </a:avLst>
          </a:prstGeom>
          <a:solidFill>
            <a:srgbClr val="DFDDFB"/>
          </a:solidFill>
          <a:ln w="25400" cap="flat" cmpd="sng">
            <a:solidFill>
              <a:srgbClr val="DFDDFB"/>
            </a:solidFill>
            <a:prstDash val="solid"/>
            <a:round/>
          </a:ln>
        </p:spPr>
      </p:sp>
      <p:sp>
        <p:nvSpPr>
          <p:cNvPr id="53" name="矩形"/>
          <p:cNvSpPr>
            <a:spLocks/>
          </p:cNvSpPr>
          <p:nvPr/>
        </p:nvSpPr>
        <p:spPr>
          <a:xfrm>
            <a:off x="2129473" y="3183633"/>
            <a:ext cx="4881245" cy="253364"/>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tx1"/>
                </a:solidFill>
                <a:latin typeface="Arial" charset="0"/>
                <a:ea typeface="宋体" charset="0"/>
                <a:cs typeface="Arial" charset="0"/>
                <a:sym typeface="Arial" charset="0"/>
              </a:rPr>
              <a:t>Car Rentals Application with Django Framework </a:t>
            </a:r>
            <a:endParaRPr lang="zh-CN" altLang="en-US" sz="1600" b="1" i="0" u="none" strike="noStrike" kern="1200" cap="none" spc="0" baseline="0">
              <a:solidFill>
                <a:schemeClr val="tx1"/>
              </a:solidFill>
              <a:latin typeface="Arial" charset="0"/>
              <a:ea typeface="宋体" charset="0"/>
              <a:cs typeface="Poppins" charset="0"/>
              <a:sym typeface="Arial" charset="0"/>
            </a:endParaRPr>
          </a:p>
        </p:txBody>
      </p:sp>
      <p:sp>
        <p:nvSpPr>
          <p:cNvPr id="54" name="矩形"/>
          <p:cNvSpPr>
            <a:spLocks/>
          </p:cNvSpPr>
          <p:nvPr/>
        </p:nvSpPr>
        <p:spPr>
          <a:xfrm>
            <a:off x="3872230" y="2704571"/>
            <a:ext cx="1399540" cy="253364"/>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bg1"/>
                </a:solidFill>
                <a:latin typeface="Arial" charset="0"/>
                <a:ea typeface="宋体" charset="0"/>
                <a:cs typeface="Arial" charset="0"/>
                <a:sym typeface="Arial" charset="0"/>
              </a:rPr>
              <a:t>Project Title</a:t>
            </a:r>
            <a:endParaRPr lang="zh-CN" altLang="en-US" sz="1600" b="1" i="0" u="none" strike="noStrike" kern="1200" cap="none" spc="0" baseline="0">
              <a:solidFill>
                <a:schemeClr val="bg1"/>
              </a:solidFill>
              <a:latin typeface="Arial" charset="0"/>
              <a:ea typeface="宋体" charset="0"/>
              <a:cs typeface="Poppins" charset="0"/>
              <a:sym typeface="Arial" charset="0"/>
            </a:endParaRPr>
          </a:p>
        </p:txBody>
      </p:sp>
      <p:sp>
        <p:nvSpPr>
          <p:cNvPr id="55" name="矩形"/>
          <p:cNvSpPr>
            <a:spLocks/>
          </p:cNvSpPr>
          <p:nvPr/>
        </p:nvSpPr>
        <p:spPr>
          <a:xfrm>
            <a:off x="1276812" y="4029973"/>
            <a:ext cx="6590374" cy="51231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eaLnBrk="1" latinLnBrk="0" hangingPunct="1">
              <a:lnSpc>
                <a:spcPts val="1995"/>
              </a:lnSpc>
              <a:spcBef>
                <a:spcPts val="0"/>
              </a:spcBef>
              <a:spcAft>
                <a:spcPts val="0"/>
              </a:spcAft>
              <a:buNone/>
            </a:pPr>
            <a:r>
              <a:rPr lang="en-US" altLang="zh-CN" sz="1600" b="0" i="0" u="none" strike="noStrike" kern="1200" cap="none" spc="0" baseline="0">
                <a:solidFill>
                  <a:schemeClr val="bg1"/>
                </a:solidFill>
                <a:latin typeface="Arial" charset="0"/>
                <a:ea typeface="宋体" charset="0"/>
                <a:cs typeface="Arial" charset="0"/>
                <a:sym typeface="Arial" charset="0"/>
              </a:rPr>
              <a:t>Abstract | Problem Statement | Project Overview |</a:t>
            </a:r>
            <a:r>
              <a:rPr lang="en-US" altLang="zh-CN" sz="1600" b="0" i="0" u="none" strike="noStrike" kern="1200" cap="none" spc="0" baseline="0">
                <a:solidFill>
                  <a:schemeClr val="bg1"/>
                </a:solidFill>
                <a:latin typeface="Arial" charset="0"/>
                <a:ea typeface="Arial" charset="0"/>
                <a:cs typeface="Poppins" charset="0"/>
                <a:sym typeface="Arial" charset="0"/>
              </a:rPr>
              <a:t> Proposed </a:t>
            </a:r>
            <a:r>
              <a:rPr lang="en-US" altLang="zh-CN" sz="1600" b="0" i="0" u="none" strike="noStrike" kern="1200" cap="none" spc="0" baseline="0">
                <a:solidFill>
                  <a:schemeClr val="bg1"/>
                </a:solidFill>
                <a:latin typeface="Arial" charset="0"/>
                <a:ea typeface="Arial" charset="0"/>
                <a:cs typeface="Arial" charset="0"/>
                <a:sym typeface="Arial" charset="0"/>
              </a:rPr>
              <a:t>Solution </a:t>
            </a:r>
            <a:r>
              <a:rPr lang="en-US" altLang="zh-CN" sz="1600" b="0" i="0" u="none" strike="noStrike" kern="1200" cap="none" spc="0" baseline="0">
                <a:solidFill>
                  <a:schemeClr val="bg1"/>
                </a:solidFill>
                <a:latin typeface="Arial" charset="0"/>
                <a:ea typeface="宋体" charset="0"/>
                <a:cs typeface="Arial" charset="0"/>
                <a:sym typeface="Arial" charset="0"/>
              </a:rPr>
              <a:t>| </a:t>
            </a:r>
            <a:r>
              <a:rPr lang="en-US" altLang="zh-CN" sz="1600" b="0" i="0" u="none" strike="noStrike" kern="1200" cap="none" spc="0" baseline="0">
                <a:solidFill>
                  <a:schemeClr val="bg1"/>
                </a:solidFill>
                <a:latin typeface="Arial" charset="0"/>
                <a:ea typeface="Arial" charset="0"/>
                <a:cs typeface="Poppins" charset="0"/>
                <a:sym typeface="Arial" charset="0"/>
              </a:rPr>
              <a:t>Technology Used</a:t>
            </a:r>
            <a:r>
              <a:rPr lang="en-US" altLang="zh-CN" sz="1600" b="0" i="0" u="none" strike="noStrike" kern="1200" cap="none" spc="0" baseline="0">
                <a:solidFill>
                  <a:schemeClr val="bg1"/>
                </a:solidFill>
                <a:latin typeface="Arial" charset="0"/>
                <a:ea typeface="宋体" charset="0"/>
                <a:cs typeface="Arial" charset="0"/>
                <a:sym typeface="Arial" charset="0"/>
              </a:rPr>
              <a:t> | Modelling &amp; Results </a:t>
            </a:r>
            <a:r>
              <a:rPr lang="en-US" altLang="zh-CN" sz="1600" b="0" i="0" u="none" strike="noStrike" kern="1200" cap="none" spc="0" baseline="0">
                <a:solidFill>
                  <a:schemeClr val="bg1"/>
                </a:solidFill>
                <a:latin typeface="Arial" charset="0"/>
                <a:ea typeface="Arial" charset="0"/>
                <a:cs typeface="Arial" charset="0"/>
                <a:sym typeface="Arial" charset="0"/>
              </a:rPr>
              <a:t>| Conclusion </a:t>
            </a:r>
            <a:endParaRPr lang="zh-CN" altLang="en-US" sz="1600" b="0" i="0" u="none" strike="noStrike" kern="1200" cap="none" spc="0" baseline="0">
              <a:solidFill>
                <a:schemeClr val="bg1"/>
              </a:solidFill>
              <a:latin typeface="Arial" charset="0"/>
              <a:ea typeface="宋体" charset="0"/>
              <a:cs typeface="Poppins" charset="0"/>
              <a:sym typeface="Arial" charset="0"/>
            </a:endParaRPr>
          </a:p>
        </p:txBody>
      </p:sp>
    </p:spTree>
    <p:extLst>
      <p:ext uri="{BB962C8B-B14F-4D97-AF65-F5344CB8AC3E}">
        <p14:creationId xmlns:p14="http://schemas.microsoft.com/office/powerpoint/2010/main" val="763664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 name="文本框"/>
          <p:cNvSpPr>
            <a:spLocks noGrp="1"/>
          </p:cNvSpPr>
          <p:nvPr>
            <p:ph type="title"/>
          </p:nvPr>
        </p:nvSpPr>
        <p:spPr>
          <a:xfrm>
            <a:off x="85642" y="547911"/>
            <a:ext cx="7700009" cy="4090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charset="0"/>
                <a:ea typeface="Arial" charset="0"/>
                <a:cs typeface="Lucida Sans"/>
              </a:rPr>
              <a:t>Abstract </a:t>
            </a:r>
            <a:br>
              <a:rPr lang="zh-CN" altLang="en-US" sz="1600" b="1" i="0" u="none" strike="noStrike" kern="0" cap="none" spc="0" baseline="0">
                <a:solidFill>
                  <a:srgbClr val="213163"/>
                </a:solidFill>
                <a:latin typeface="Arial" charset="0"/>
                <a:ea typeface="Arial" charset="0"/>
                <a:cs typeface="Lucida Sans"/>
              </a:rPr>
            </a:br>
            <a:br>
              <a:rPr lang="zh-CN" altLang="en-US" sz="1600" b="1" i="0" u="none" strike="noStrike" kern="0" cap="none" spc="0" baseline="0">
                <a:solidFill>
                  <a:srgbClr val="213163"/>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a:t>
            </a:r>
            <a:r>
              <a:rPr lang="en-US" altLang="zh-CN" sz="1400" b="0" i="0" u="none" strike="noStrike" kern="0" cap="none" spc="0" baseline="0">
                <a:solidFill>
                  <a:srgbClr val="000000"/>
                </a:solidFill>
                <a:latin typeface="Arial" charset="0"/>
                <a:ea typeface="Arial" charset="0"/>
                <a:cs typeface="Lucida Sans"/>
              </a:rPr>
              <a:t>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a:t>
            </a:r>
            <a:endParaRPr lang="zh-CN" altLang="en-US" sz="1400" b="0" i="0" u="none" strike="noStrike" kern="0" cap="none" spc="0" baseline="0">
              <a:solidFill>
                <a:srgbClr val="000000"/>
              </a:solidFill>
              <a:latin typeface="Arial" charset="0"/>
              <a:ea typeface="Arial" charset="0"/>
              <a:cs typeface="Lucida Sans"/>
            </a:endParaRPr>
          </a:p>
        </p:txBody>
      </p:sp>
      <p:sp>
        <p:nvSpPr>
          <p:cNvPr id="68" name="直线"/>
          <p:cNvSpPr>
            <a:spLocks/>
          </p:cNvSpPr>
          <p:nvPr/>
        </p:nvSpPr>
        <p:spPr>
          <a:xfrm>
            <a:off x="0" y="4675910"/>
            <a:ext cx="9144000" cy="0"/>
          </a:xfrm>
          <a:prstGeom prst="line">
            <a:avLst/>
          </a:prstGeom>
          <a:noFill/>
          <a:ln w="9525" cap="flat" cmpd="sng">
            <a:solidFill>
              <a:srgbClr val="BFBFBF"/>
            </a:solidFill>
            <a:prstDash val="solid"/>
            <a:round/>
          </a:ln>
        </p:spPr>
      </p:sp>
      <p:sp>
        <p:nvSpPr>
          <p:cNvPr id="69" name="矩形"/>
          <p:cNvSpPr>
            <a:spLocks/>
          </p:cNvSpPr>
          <p:nvPr/>
        </p:nvSpPr>
        <p:spPr>
          <a:xfrm>
            <a:off x="145277" y="4713110"/>
            <a:ext cx="4671887"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a:t>
            </a:r>
            <a:r>
              <a:rPr lang="en-US" altLang="zh-CN" sz="1000" b="0" i="0" u="none" strike="noStrike" kern="0" cap="none" spc="0" baseline="0">
                <a:solidFill>
                  <a:srgbClr val="000000"/>
                </a:solidFill>
                <a:latin typeface="Arial" charset="0"/>
                <a:ea typeface="Arial" charset="0"/>
                <a:cs typeface="Arial" charset="0"/>
                <a:sym typeface="Arial" charset="0"/>
              </a:rPr>
              <a:t> arkajainuniversity.ac.in</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550070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文本框"/>
          <p:cNvSpPr>
            <a:spLocks noGrp="1"/>
          </p:cNvSpPr>
          <p:nvPr>
            <p:ph type="title"/>
          </p:nvPr>
        </p:nvSpPr>
        <p:spPr>
          <a:xfrm>
            <a:off x="136665" y="585109"/>
            <a:ext cx="7348411" cy="4090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charset="0"/>
                <a:ea typeface="Arial" charset="0"/>
                <a:cs typeface="Lucida Sans"/>
              </a:rPr>
              <a:t>Problem Statement</a:t>
            </a:r>
            <a:br>
              <a:rPr lang="zh-CN" altLang="en-US" sz="1600" b="1" i="0" u="none" strike="noStrike" kern="0" cap="none" spc="0" baseline="0">
                <a:solidFill>
                  <a:srgbClr val="213163"/>
                </a:solidFill>
                <a:latin typeface="Arial" charset="0"/>
                <a:ea typeface="Arial" charset="0"/>
                <a:cs typeface="Lucida Sans"/>
              </a:rPr>
            </a:br>
            <a:br>
              <a:rPr lang="zh-CN" altLang="en-US" sz="1600" b="1" i="0" u="none" strike="noStrike" kern="0" cap="none" spc="0" baseline="0">
                <a:solidFill>
                  <a:srgbClr val="213163"/>
                </a:solidFill>
                <a:latin typeface="Arial" charset="0"/>
                <a:ea typeface="Arial" charset="0"/>
                <a:cs typeface="Lucida Sans"/>
              </a:rPr>
            </a:br>
            <a:r>
              <a:rPr lang="en-US" altLang="zh-CN" sz="1400" b="0" i="0" u="none" strike="noStrike" kern="0" cap="none" spc="0" baseline="0">
                <a:solidFill>
                  <a:srgbClr val="000000"/>
                </a:solidFill>
                <a:latin typeface="Arial" charset="0"/>
                <a:ea typeface="Arial" charset="0"/>
                <a:cs typeface="Lucida Sans"/>
              </a:rPr>
              <a:t>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lang="zh-CN" altLang="en-US" sz="1400" b="0" i="0" u="none" strike="noStrike" kern="0" cap="none" spc="0" baseline="0">
                <a:solidFill>
                  <a:srgbClr val="000000"/>
                </a:solidFill>
                <a:latin typeface="Arial" charset="0"/>
                <a:ea typeface="Arial" charset="0"/>
                <a:cs typeface="Lucida Sans"/>
              </a:rPr>
            </a:br>
            <a:br>
              <a:rPr lang="zh-CN" altLang="en-US" sz="1400" b="0" i="0" u="none" strike="noStrike" kern="0" cap="none" spc="0" baseline="0">
                <a:solidFill>
                  <a:srgbClr val="000000"/>
                </a:solidFill>
                <a:latin typeface="Arial" charset="0"/>
                <a:ea typeface="Arial" charset="0"/>
                <a:cs typeface="Lucida Sans"/>
              </a:rPr>
            </a:br>
            <a:r>
              <a:rPr lang="en-US" altLang="zh-CN" sz="1400" b="0" i="0" u="none" strike="noStrike" kern="0" cap="none" spc="0" baseline="0">
                <a:solidFill>
                  <a:srgbClr val="000000"/>
                </a:solidFill>
                <a:latin typeface="Arial" charset="0"/>
                <a:ea typeface="Arial" charset="0"/>
                <a:cs typeface="Lucida Sans"/>
              </a:rPr>
              <a:t>1. To rent a car a prospective renter must first go to the nearest office to register as a client. </a:t>
            </a:r>
            <a:br>
              <a:rPr lang="zh-CN" altLang="en-US" sz="1400" b="0" i="0" u="none" strike="noStrike" kern="0" cap="none" spc="0" baseline="0">
                <a:solidFill>
                  <a:srgbClr val="000000"/>
                </a:solidFill>
                <a:latin typeface="Arial" charset="0"/>
                <a:ea typeface="Arial" charset="0"/>
                <a:cs typeface="Lucida Sans"/>
              </a:rPr>
            </a:br>
            <a:br>
              <a:rPr lang="zh-CN" altLang="en-US" sz="1400" b="0" i="0" u="none" strike="noStrike" kern="0" cap="none" spc="0" baseline="0">
                <a:solidFill>
                  <a:srgbClr val="000000"/>
                </a:solidFill>
                <a:latin typeface="Arial" charset="0"/>
                <a:ea typeface="Arial" charset="0"/>
                <a:cs typeface="Lucida Sans"/>
              </a:rPr>
            </a:br>
            <a:r>
              <a:rPr lang="en-US" altLang="zh-CN" sz="1400" b="0" i="0" u="none" strike="noStrike" kern="0" cap="none" spc="0" baseline="0">
                <a:solidFill>
                  <a:srgbClr val="000000"/>
                </a:solidFill>
                <a:latin typeface="Arial" charset="0"/>
                <a:ea typeface="Arial" charset="0"/>
                <a:cs typeface="Lucida Sans"/>
              </a:rPr>
              <a:t>2. Cars that provide difficulties to rent out are normally advertised in local or national newspaper. it involves a lot of paper work and consumes time.</a:t>
            </a:r>
            <a:endParaRPr lang="zh-CN" altLang="en-US" sz="1400" b="0" i="0" u="none" strike="noStrike" kern="0" cap="none" spc="0" baseline="0">
              <a:solidFill>
                <a:srgbClr val="000000"/>
              </a:solidFill>
              <a:latin typeface="Arial" charset="0"/>
              <a:ea typeface="Arial" charset="0"/>
              <a:cs typeface="Lucida Sans"/>
            </a:endParaRPr>
          </a:p>
        </p:txBody>
      </p:sp>
      <p:sp>
        <p:nvSpPr>
          <p:cNvPr id="73" name="直线"/>
          <p:cNvSpPr>
            <a:spLocks/>
          </p:cNvSpPr>
          <p:nvPr/>
        </p:nvSpPr>
        <p:spPr>
          <a:xfrm>
            <a:off x="0" y="4675910"/>
            <a:ext cx="9144000" cy="0"/>
          </a:xfrm>
          <a:prstGeom prst="line">
            <a:avLst/>
          </a:prstGeom>
          <a:noFill/>
          <a:ln w="9525" cap="flat" cmpd="sng">
            <a:solidFill>
              <a:srgbClr val="BFBFBF"/>
            </a:solidFill>
            <a:prstDash val="solid"/>
            <a:round/>
          </a:ln>
        </p:spPr>
      </p:sp>
      <p:sp>
        <p:nvSpPr>
          <p:cNvPr id="74" name="矩形"/>
          <p:cNvSpPr>
            <a:spLocks/>
          </p:cNvSpPr>
          <p:nvPr/>
        </p:nvSpPr>
        <p:spPr>
          <a:xfrm>
            <a:off x="136665" y="4675910"/>
            <a:ext cx="3766099"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 www.coursehero.com</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669549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 name="文本框"/>
          <p:cNvSpPr>
            <a:spLocks noGrp="1"/>
          </p:cNvSpPr>
          <p:nvPr>
            <p:ph type="title"/>
          </p:nvPr>
        </p:nvSpPr>
        <p:spPr>
          <a:xfrm>
            <a:off x="52511" y="607024"/>
            <a:ext cx="8342740" cy="4090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charset="0"/>
                <a:ea typeface="Arial" charset="0"/>
                <a:cs typeface="Lucida Sans"/>
              </a:rPr>
              <a:t>Project Overview</a:t>
            </a:r>
            <a:br>
              <a:rPr lang="zh-CN" altLang="en-US" sz="1600" b="1" i="0" u="none" strike="noStrike" kern="0" cap="none" spc="0" baseline="0">
                <a:solidFill>
                  <a:srgbClr val="213163"/>
                </a:solidFill>
                <a:latin typeface="Arial" charset="0"/>
                <a:ea typeface="Arial" charset="0"/>
                <a:cs typeface="Lucida Sans"/>
              </a:rPr>
            </a:br>
            <a:br>
              <a:rPr lang="zh-CN" altLang="en-US" sz="1800" b="1" i="0" u="none" strike="noStrike" kern="0" cap="none" spc="0" baseline="0">
                <a:solidFill>
                  <a:srgbClr val="213163"/>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favourite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lang="zh-CN" altLang="en-US" sz="1600" b="0" i="0" u="none" strike="noStrike" kern="0" cap="none" spc="0" baseline="0">
              <a:solidFill>
                <a:srgbClr val="000000"/>
              </a:solidFill>
              <a:latin typeface="Arial" charset="0"/>
              <a:ea typeface="Arial" charset="0"/>
              <a:cs typeface="Lucida Sans"/>
            </a:endParaRPr>
          </a:p>
        </p:txBody>
      </p:sp>
      <p:sp>
        <p:nvSpPr>
          <p:cNvPr id="78" name="直线"/>
          <p:cNvSpPr>
            <a:spLocks/>
          </p:cNvSpPr>
          <p:nvPr/>
        </p:nvSpPr>
        <p:spPr>
          <a:xfrm>
            <a:off x="0" y="4675910"/>
            <a:ext cx="9144000" cy="0"/>
          </a:xfrm>
          <a:prstGeom prst="line">
            <a:avLst/>
          </a:prstGeom>
          <a:noFill/>
          <a:ln w="9525" cap="flat" cmpd="sng">
            <a:solidFill>
              <a:srgbClr val="BFBFBF"/>
            </a:solidFill>
            <a:prstDash val="solid"/>
            <a:round/>
          </a:ln>
        </p:spPr>
      </p:sp>
      <p:sp>
        <p:nvSpPr>
          <p:cNvPr id="79" name="矩形"/>
          <p:cNvSpPr>
            <a:spLocks/>
          </p:cNvSpPr>
          <p:nvPr/>
        </p:nvSpPr>
        <p:spPr>
          <a:xfrm>
            <a:off x="235392" y="4697824"/>
            <a:ext cx="2690687"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 </a:t>
            </a:r>
            <a:r>
              <a:rPr lang="en-US" altLang="zh-CN" sz="1000" b="0" i="0" u="none" strike="noStrike" kern="0" cap="none" spc="0" baseline="0">
                <a:solidFill>
                  <a:srgbClr val="000000"/>
                </a:solidFill>
                <a:latin typeface="Arial" charset="0"/>
                <a:ea typeface="Arial" charset="0"/>
                <a:cs typeface="Arial" charset="0"/>
                <a:sym typeface="Arial" charset="0"/>
              </a:rPr>
              <a:t>arkajainuniversity.ac.in</a:t>
            </a:r>
            <a:endParaRPr lang="en-US" altLang="zh-CN" sz="1000" b="0" i="0" u="none" strike="noStrike" kern="0" cap="none" spc="0" baseline="0">
              <a:solidFill>
                <a:schemeClr val="tx1"/>
              </a:solidFill>
              <a:latin typeface="Arial" charset="0"/>
              <a:ea typeface="Arial" charset="0"/>
              <a:cs typeface="Arial" charset="0"/>
              <a:sym typeface="Arial" charset="0"/>
            </a:endParaRPr>
          </a:p>
          <a:p>
            <a:pPr marL="0" indent="0" algn="l">
              <a:lnSpc>
                <a:spcPct val="100000"/>
              </a:lnSpc>
              <a:spcBef>
                <a:spcPts val="0"/>
              </a:spcBef>
              <a:spcAft>
                <a:spcPts val="0"/>
              </a:spcAft>
              <a:buNone/>
            </a:pP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631019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文本框"/>
          <p:cNvSpPr>
            <a:spLocks noGrp="1"/>
          </p:cNvSpPr>
          <p:nvPr>
            <p:ph type="title"/>
          </p:nvPr>
        </p:nvSpPr>
        <p:spPr>
          <a:xfrm>
            <a:off x="138533" y="477078"/>
            <a:ext cx="8866934" cy="406387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Lucida Sans"/>
              </a:rPr>
              <a:t>Proposed Solution</a:t>
            </a:r>
            <a:endParaRPr lang="zh-CN" altLang="en-US" sz="1600" b="0" i="0" u="none" strike="noStrike" kern="0" cap="none" spc="0" baseline="0">
              <a:solidFill>
                <a:srgbClr val="000000"/>
              </a:solidFill>
              <a:latin typeface="Arial" charset="0"/>
              <a:ea typeface="Arial" charset="0"/>
              <a:cs typeface="Lucida Sans"/>
            </a:endParaRPr>
          </a:p>
        </p:txBody>
      </p:sp>
      <p:sp>
        <p:nvSpPr>
          <p:cNvPr id="83" name="矩形"/>
          <p:cNvSpPr>
            <a:spLocks/>
          </p:cNvSpPr>
          <p:nvPr/>
        </p:nvSpPr>
        <p:spPr>
          <a:xfrm>
            <a:off x="138533" y="1102220"/>
            <a:ext cx="8866934" cy="3234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5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The existing system is a manual one. After studying the problems of the existing system, the following requirements have been identified. </a:t>
            </a: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charset="0"/>
                <a:ea typeface="Arial" charset="0"/>
                <a:cs typeface="Arial" charset="0"/>
                <a:sym typeface="Arial" charset="0"/>
              </a:rPr>
              <a:t>Develop a new system that will reduce the manual effort of creating reports</a:t>
            </a: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charset="0"/>
                <a:ea typeface="Arial" charset="0"/>
                <a:cs typeface="Arial" charset="0"/>
                <a:sym typeface="Arial" charset="0"/>
              </a:rPr>
              <a:t>Develop a system that will built-up the database to facilitate future information and retrieval for analysis and other statements.</a:t>
            </a: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charset="0"/>
                <a:ea typeface="Arial" charset="0"/>
                <a:cs typeface="Arial" charset="0"/>
                <a:sym typeface="Arial" charset="0"/>
              </a:rPr>
              <a:t>Develop a system that will automate the monitoring of any problem During Analysis. </a:t>
            </a: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charset="0"/>
                <a:ea typeface="Arial" charset="0"/>
                <a:cs typeface="Arial" charset="0"/>
                <a:sym typeface="Arial" charset="0"/>
              </a:rPr>
              <a:t>Develop a system that has a flexible form design.</a:t>
            </a: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charset="0"/>
                <a:ea typeface="Arial" charset="0"/>
                <a:cs typeface="Arial" charset="0"/>
                <a:sym typeface="Arial" charset="0"/>
              </a:rPr>
              <a:t>The system should have provision to view performance during working with system After completing the requirement determination and doing re analysis a new system is designed which could solve the problem of existing system and fulfill the requirement of the users. </a:t>
            </a:r>
            <a:endParaRPr lang="zh-CN" altLang="en-US" sz="1400" b="0" i="0" u="none" strike="noStrike" kern="0" cap="none" spc="0" baseline="0">
              <a:solidFill>
                <a:srgbClr val="374151"/>
              </a:solidFill>
              <a:latin typeface="Times New Roman" charset="0"/>
              <a:ea typeface="Arial" charset="0"/>
              <a:cs typeface="Times New Roman" charset="0"/>
              <a:sym typeface="Arial" charset="0"/>
            </a:endParaRPr>
          </a:p>
        </p:txBody>
      </p:sp>
      <p:sp>
        <p:nvSpPr>
          <p:cNvPr id="84" name="直线"/>
          <p:cNvSpPr>
            <a:spLocks/>
          </p:cNvSpPr>
          <p:nvPr/>
        </p:nvSpPr>
        <p:spPr>
          <a:xfrm>
            <a:off x="0" y="4675910"/>
            <a:ext cx="9144000" cy="0"/>
          </a:xfrm>
          <a:prstGeom prst="line">
            <a:avLst/>
          </a:prstGeom>
          <a:noFill/>
          <a:ln w="9525" cap="flat" cmpd="sng">
            <a:solidFill>
              <a:srgbClr val="BFBFBF"/>
            </a:solidFill>
            <a:prstDash val="solid"/>
            <a:round/>
          </a:ln>
        </p:spPr>
      </p:sp>
      <p:sp>
        <p:nvSpPr>
          <p:cNvPr id="85"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637298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矩形"/>
          <p:cNvSpPr>
            <a:spLocks/>
          </p:cNvSpPr>
          <p:nvPr/>
        </p:nvSpPr>
        <p:spPr>
          <a:xfrm>
            <a:off x="492236" y="594573"/>
            <a:ext cx="8017933" cy="70000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457200" lvl="1"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charset="0"/>
              <a:ea typeface="Arial" charset="0"/>
              <a:cs typeface="Times New Roman" charset="0"/>
              <a:sym typeface="Arial" charset="0"/>
            </a:endParaRPr>
          </a:p>
          <a:p>
            <a:pPr marL="742950" lvl="1" indent="-285750" algn="l">
              <a:lnSpc>
                <a:spcPct val="150000"/>
              </a:lnSpc>
              <a:spcBef>
                <a:spcPts val="0"/>
              </a:spcBef>
              <a:spcAft>
                <a:spcPts val="0"/>
              </a:spcAft>
              <a:buClrTx/>
              <a:buAutoNum type="arabicPeriod"/>
            </a:pPr>
            <a:endParaRPr lang="zh-CN" altLang="en-US" sz="1400" b="0" i="0" u="none" strike="noStrike" kern="0" cap="none" spc="0" baseline="0">
              <a:solidFill>
                <a:srgbClr val="374151"/>
              </a:solidFill>
              <a:latin typeface="Times New Roman" charset="0"/>
              <a:ea typeface="Arial" charset="0"/>
              <a:cs typeface="Times New Roman" charset="0"/>
              <a:sym typeface="Arial" charset="0"/>
            </a:endParaRPr>
          </a:p>
        </p:txBody>
      </p:sp>
      <p:sp>
        <p:nvSpPr>
          <p:cNvPr id="89" name="直线"/>
          <p:cNvSpPr>
            <a:spLocks/>
          </p:cNvSpPr>
          <p:nvPr/>
        </p:nvSpPr>
        <p:spPr>
          <a:xfrm>
            <a:off x="0" y="4675910"/>
            <a:ext cx="9144000" cy="0"/>
          </a:xfrm>
          <a:prstGeom prst="line">
            <a:avLst/>
          </a:prstGeom>
          <a:noFill/>
          <a:ln w="9525" cap="flat" cmpd="sng">
            <a:solidFill>
              <a:srgbClr val="BFBFBF"/>
            </a:solidFill>
            <a:prstDash val="solid"/>
            <a:round/>
          </a:ln>
        </p:spPr>
      </p:sp>
      <p:sp>
        <p:nvSpPr>
          <p:cNvPr id="90"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
        <p:nvSpPr>
          <p:cNvPr id="91" name="文本框"/>
          <p:cNvSpPr>
            <a:spLocks noGrp="1"/>
          </p:cNvSpPr>
          <p:nvPr>
            <p:ph type="title"/>
          </p:nvPr>
        </p:nvSpPr>
        <p:spPr>
          <a:xfrm>
            <a:off x="492236" y="783441"/>
            <a:ext cx="7551834" cy="3855270"/>
          </a:xfrm>
          <a:prstGeom prst="rect">
            <a:avLst/>
          </a:prstGeom>
          <a:noFill/>
          <a:ln w="12700" cap="flat" cmpd="sng">
            <a:noFill/>
            <a:prstDash val="solid"/>
            <a:round/>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r>
              <a:rPr lang="en-US" altLang="zh-CN" sz="1600" b="0" i="0" u="none" strike="noStrike" kern="0" cap="none" spc="0" baseline="0">
                <a:solidFill>
                  <a:srgbClr val="000000"/>
                </a:solidFill>
                <a:latin typeface="Arial" charset="0"/>
                <a:ea typeface="Arial" charset="0"/>
                <a:cs typeface="Lucida Sans"/>
              </a:rPr>
              <a:t>The benefits of the “Designing Training Database &amp; Effectiveness” are as follows:- </a:t>
            </a:r>
            <a:br>
              <a:rPr lang="zh-CN" altLang="en-US" sz="1600" b="0" i="0" u="none" strike="noStrike" kern="0" cap="none" spc="0" baseline="0">
                <a:solidFill>
                  <a:srgbClr val="000000"/>
                </a:solidFill>
                <a:latin typeface="Arial" charset="0"/>
                <a:ea typeface="Arial" charset="0"/>
                <a:cs typeface="Lucida Sans"/>
              </a:rPr>
            </a:br>
            <a:br>
              <a:rPr lang="zh-CN" altLang="en-US" sz="1600" b="0" i="0" u="none" strike="noStrike" kern="0" cap="none" spc="0" baseline="0">
                <a:solidFill>
                  <a:srgbClr val="000000"/>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 Quick and easy retrieval of information</a:t>
            </a:r>
            <a:br>
              <a:rPr lang="zh-CN" altLang="en-US" sz="1600" b="0" i="0" u="none" strike="noStrike" kern="0" cap="none" spc="0" baseline="0">
                <a:solidFill>
                  <a:srgbClr val="000000"/>
                </a:solidFill>
                <a:latin typeface="Arial" charset="0"/>
                <a:ea typeface="Arial" charset="0"/>
                <a:cs typeface="Lucida Sans"/>
              </a:rPr>
            </a:br>
            <a:br>
              <a:rPr lang="zh-CN" altLang="en-US" sz="1600" b="0" i="0" u="none" strike="noStrike" kern="0" cap="none" spc="0" baseline="0">
                <a:solidFill>
                  <a:srgbClr val="000000"/>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 • Low cost maintenance. </a:t>
            </a:r>
            <a:br>
              <a:rPr lang="zh-CN" altLang="en-US" sz="1600" b="0" i="0" u="none" strike="noStrike" kern="0" cap="none" spc="0" baseline="0">
                <a:solidFill>
                  <a:srgbClr val="000000"/>
                </a:solidFill>
                <a:latin typeface="Arial" charset="0"/>
                <a:ea typeface="Arial" charset="0"/>
                <a:cs typeface="Lucida Sans"/>
              </a:rPr>
            </a:br>
            <a:br>
              <a:rPr lang="zh-CN" altLang="en-US" sz="1600" b="0" i="0" u="none" strike="noStrike" kern="0" cap="none" spc="0" baseline="0">
                <a:solidFill>
                  <a:srgbClr val="000000"/>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 The system is not person dependent.</a:t>
            </a:r>
            <a:br>
              <a:rPr lang="zh-CN" altLang="en-US" sz="1600" b="0" i="0" u="none" strike="noStrike" kern="0" cap="none" spc="0" baseline="0">
                <a:solidFill>
                  <a:srgbClr val="000000"/>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 </a:t>
            </a:r>
            <a:br>
              <a:rPr lang="zh-CN" altLang="en-US" sz="1600" b="0" i="0" u="none" strike="noStrike" kern="0" cap="none" spc="0" baseline="0">
                <a:solidFill>
                  <a:srgbClr val="000000"/>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 Knowledge of computer skill required is minimum.</a:t>
            </a:r>
            <a:br>
              <a:rPr lang="zh-CN" altLang="en-US" sz="1600" b="0" i="0" u="none" strike="noStrike" kern="0" cap="none" spc="0" baseline="0">
                <a:solidFill>
                  <a:srgbClr val="000000"/>
                </a:solidFill>
                <a:latin typeface="Arial" charset="0"/>
                <a:ea typeface="Arial" charset="0"/>
                <a:cs typeface="Lucida Sans"/>
              </a:rPr>
            </a:br>
            <a:br>
              <a:rPr lang="zh-CN" altLang="en-US" sz="1600" b="0" i="0" u="none" strike="noStrike" kern="0" cap="none" spc="0" baseline="0">
                <a:solidFill>
                  <a:srgbClr val="000000"/>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 • Use of this system will automate the function.</a:t>
            </a:r>
            <a:br>
              <a:rPr lang="zh-CN" altLang="en-US" sz="1600" b="0" i="0" u="none" strike="noStrike" kern="0" cap="none" spc="0" baseline="0">
                <a:solidFill>
                  <a:srgbClr val="000000"/>
                </a:solidFill>
                <a:latin typeface="Arial" charset="0"/>
                <a:ea typeface="Arial" charset="0"/>
                <a:cs typeface="Lucida Sans"/>
              </a:rPr>
            </a:br>
            <a:br>
              <a:rPr lang="zh-CN" altLang="en-US" sz="1600" b="0" i="0" u="none" strike="noStrike" kern="0" cap="none" spc="0" baseline="0">
                <a:solidFill>
                  <a:srgbClr val="000000"/>
                </a:solidFill>
                <a:latin typeface="Arial" charset="0"/>
                <a:ea typeface="Arial" charset="0"/>
                <a:cs typeface="Lucida Sans"/>
              </a:rPr>
            </a:br>
            <a:r>
              <a:rPr lang="en-US" altLang="zh-CN" sz="1600" b="0" i="0" u="none" strike="noStrike" kern="0" cap="none" spc="0" baseline="0">
                <a:solidFill>
                  <a:srgbClr val="000000"/>
                </a:solidFill>
                <a:latin typeface="Arial" charset="0"/>
                <a:ea typeface="Arial" charset="0"/>
                <a:cs typeface="Lucida Sans"/>
              </a:rPr>
              <a:t>• It will also lead this system to improve the quality</a:t>
            </a:r>
            <a:endParaRPr lang="zh-CN" altLang="en-US" sz="1600" b="0" i="0" u="none" strike="noStrike" kern="0" cap="none" spc="0" baseline="0">
              <a:solidFill>
                <a:srgbClr val="000000"/>
              </a:solidFill>
              <a:latin typeface="Arial" charset="0"/>
              <a:ea typeface="Arial" charset="0"/>
              <a:cs typeface="Lucida Sans"/>
            </a:endParaRPr>
          </a:p>
        </p:txBody>
      </p:sp>
    </p:spTree>
    <p:extLst>
      <p:ext uri="{BB962C8B-B14F-4D97-AF65-F5344CB8AC3E}">
        <p14:creationId xmlns:p14="http://schemas.microsoft.com/office/powerpoint/2010/main" val="1443332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 name="矩形"/>
          <p:cNvSpPr>
            <a:spLocks/>
          </p:cNvSpPr>
          <p:nvPr/>
        </p:nvSpPr>
        <p:spPr>
          <a:xfrm>
            <a:off x="138652" y="805841"/>
            <a:ext cx="8017933" cy="6999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457200" lvl="1"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charset="0"/>
              <a:ea typeface="Arial" charset="0"/>
              <a:cs typeface="Times New Roman" charset="0"/>
              <a:sym typeface="Arial" charset="0"/>
            </a:endParaRPr>
          </a:p>
          <a:p>
            <a:pPr marL="742950" lvl="1" indent="-285750" algn="l">
              <a:lnSpc>
                <a:spcPct val="150000"/>
              </a:lnSpc>
              <a:spcBef>
                <a:spcPts val="0"/>
              </a:spcBef>
              <a:spcAft>
                <a:spcPts val="0"/>
              </a:spcAft>
              <a:buClrTx/>
              <a:buAutoNum type="arabicPeriod"/>
            </a:pPr>
            <a:endParaRPr lang="zh-CN" altLang="en-US" sz="1400" b="0" i="0" u="none" strike="noStrike" kern="0" cap="none" spc="0" baseline="0">
              <a:solidFill>
                <a:srgbClr val="374151"/>
              </a:solidFill>
              <a:latin typeface="Times New Roman" charset="0"/>
              <a:ea typeface="Arial" charset="0"/>
              <a:cs typeface="Times New Roman" charset="0"/>
              <a:sym typeface="Arial" charset="0"/>
            </a:endParaRPr>
          </a:p>
        </p:txBody>
      </p:sp>
      <p:sp>
        <p:nvSpPr>
          <p:cNvPr id="93" name="直线"/>
          <p:cNvSpPr>
            <a:spLocks/>
          </p:cNvSpPr>
          <p:nvPr/>
        </p:nvSpPr>
        <p:spPr>
          <a:xfrm>
            <a:off x="0" y="4675910"/>
            <a:ext cx="9144000" cy="0"/>
          </a:xfrm>
          <a:prstGeom prst="line">
            <a:avLst/>
          </a:prstGeom>
          <a:noFill/>
          <a:ln w="9525" cap="flat" cmpd="sng">
            <a:solidFill>
              <a:srgbClr val="BFBFBF"/>
            </a:solidFill>
            <a:prstDash val="solid"/>
            <a:round/>
          </a:ln>
        </p:spPr>
      </p:sp>
      <p:sp>
        <p:nvSpPr>
          <p:cNvPr id="94"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
        <p:nvSpPr>
          <p:cNvPr id="95" name="文本框"/>
          <p:cNvSpPr>
            <a:spLocks noGrp="1"/>
          </p:cNvSpPr>
          <p:nvPr>
            <p:ph type="title"/>
          </p:nvPr>
        </p:nvSpPr>
        <p:spPr>
          <a:xfrm>
            <a:off x="490249" y="682486"/>
            <a:ext cx="7666335" cy="3858462"/>
          </a:xfrm>
          <a:prstGeom prst="rect">
            <a:avLst/>
          </a:prstGeom>
          <a:noFill/>
          <a:ln w="12700" cap="flat" cmpd="sng">
            <a:noFill/>
            <a:prstDash val="solid"/>
            <a:round/>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Arial" charset="0"/>
                <a:ea typeface="Arial" charset="0"/>
                <a:cs typeface="Lucida Sans"/>
              </a:rPr>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lang="zh-CN" altLang="en-US" sz="1800" b="0" i="0" u="none" strike="noStrike" kern="0" cap="none" spc="0" baseline="0">
                <a:solidFill>
                  <a:srgbClr val="374151"/>
                </a:solidFill>
                <a:latin typeface="Times New Roman" charset="0"/>
                <a:ea typeface="Arial" charset="0"/>
                <a:cs typeface="Times New Roman" charset="0"/>
              </a:rPr>
            </a:br>
            <a:endParaRPr lang="zh-CN" altLang="en-US" sz="1800" b="0" i="0" u="none" strike="noStrike" kern="0" cap="none" spc="0" baseline="0">
              <a:solidFill>
                <a:srgbClr val="000000"/>
              </a:solidFill>
              <a:latin typeface="Arial" charset="0"/>
              <a:ea typeface="Arial" charset="0"/>
              <a:cs typeface="Lucida Sans"/>
            </a:endParaRPr>
          </a:p>
        </p:txBody>
      </p:sp>
    </p:spTree>
    <p:extLst>
      <p:ext uri="{BB962C8B-B14F-4D97-AF65-F5344CB8AC3E}">
        <p14:creationId xmlns:p14="http://schemas.microsoft.com/office/powerpoint/2010/main" val="246629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 name="文本框"/>
          <p:cNvSpPr>
            <a:spLocks noGrp="1"/>
          </p:cNvSpPr>
          <p:nvPr>
            <p:ph type="title"/>
          </p:nvPr>
        </p:nvSpPr>
        <p:spPr>
          <a:xfrm>
            <a:off x="131032" y="682129"/>
            <a:ext cx="2936082" cy="322263"/>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Lucida Sans"/>
              </a:rPr>
              <a:t>Technology Used</a:t>
            </a:r>
            <a:endParaRPr lang="zh-CN" altLang="en-US" sz="1600" b="0" i="0" u="none" strike="noStrike" kern="0" cap="none" spc="0" baseline="0">
              <a:solidFill>
                <a:srgbClr val="000000"/>
              </a:solidFill>
              <a:latin typeface="Arial" charset="0"/>
              <a:ea typeface="Arial" charset="0"/>
              <a:cs typeface="Lucida Sans"/>
            </a:endParaRPr>
          </a:p>
        </p:txBody>
      </p:sp>
      <p:sp>
        <p:nvSpPr>
          <p:cNvPr id="97" name="矩形"/>
          <p:cNvSpPr>
            <a:spLocks/>
          </p:cNvSpPr>
          <p:nvPr/>
        </p:nvSpPr>
        <p:spPr>
          <a:xfrm>
            <a:off x="128063" y="1059160"/>
            <a:ext cx="5314386" cy="37900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173355" indent="-173355" algn="l">
              <a:lnSpc>
                <a:spcPct val="100000"/>
              </a:lnSpc>
              <a:spcBef>
                <a:spcPts val="200"/>
              </a:spcBef>
              <a:spcAft>
                <a:spcPts val="0"/>
              </a:spcAft>
              <a:buClr>
                <a:srgbClr val="213163"/>
              </a:buClr>
              <a:buFont typeface="Arial" charset="0"/>
              <a:buChar char="•"/>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173355" indent="-173355" algn="l">
              <a:lnSpc>
                <a:spcPct val="100000"/>
              </a:lnSpc>
              <a:spcBef>
                <a:spcPts val="200"/>
              </a:spcBef>
              <a:spcAft>
                <a:spcPts val="0"/>
              </a:spcAft>
              <a:buClr>
                <a:srgbClr val="213163"/>
              </a:buClr>
              <a:buFont typeface="Arial" charset="0"/>
              <a:buChar char="•"/>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173355" indent="-173355" algn="l">
              <a:lnSpc>
                <a:spcPct val="100000"/>
              </a:lnSpc>
              <a:spcBef>
                <a:spcPts val="200"/>
              </a:spcBef>
              <a:spcAft>
                <a:spcPts val="0"/>
              </a:spcAft>
              <a:buClr>
                <a:srgbClr val="213163"/>
              </a:buClr>
              <a:buFont typeface="Arial" charset="0"/>
              <a:buChar char="•"/>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98" name="图片"/>
          <p:cNvPicPr>
            <a:picLocks noChangeAspect="1"/>
          </p:cNvPicPr>
          <p:nvPr/>
        </p:nvPicPr>
        <p:blipFill>
          <a:blip r:embed="rId3" cstate="print"/>
          <a:stretch>
            <a:fillRect/>
          </a:stretch>
        </p:blipFill>
        <p:spPr>
          <a:xfrm>
            <a:off x="1021171" y="1723257"/>
            <a:ext cx="2956469" cy="2573047"/>
          </a:xfrm>
          <a:prstGeom prst="rect">
            <a:avLst/>
          </a:prstGeom>
          <a:noFill/>
          <a:ln w="12700" cap="flat" cmpd="sng">
            <a:noFill/>
            <a:prstDash val="solid"/>
            <a:miter/>
          </a:ln>
        </p:spPr>
      </p:pic>
      <p:pic>
        <p:nvPicPr>
          <p:cNvPr id="99" name="图片"/>
          <p:cNvPicPr>
            <a:picLocks noChangeAspect="1"/>
          </p:cNvPicPr>
          <p:nvPr/>
        </p:nvPicPr>
        <p:blipFill>
          <a:blip r:embed="rId4" cstate="print"/>
          <a:stretch>
            <a:fillRect/>
          </a:stretch>
        </p:blipFill>
        <p:spPr>
          <a:xfrm>
            <a:off x="4564380" y="1712691"/>
            <a:ext cx="4165598" cy="2090952"/>
          </a:xfrm>
          <a:prstGeom prst="rect">
            <a:avLst/>
          </a:prstGeom>
          <a:noFill/>
          <a:ln w="12700" cap="flat" cmpd="sng">
            <a:noFill/>
            <a:prstDash val="solid"/>
            <a:miter/>
          </a:ln>
        </p:spPr>
      </p:pic>
      <p:sp>
        <p:nvSpPr>
          <p:cNvPr id="100" name="矩形"/>
          <p:cNvSpPr>
            <a:spLocks/>
          </p:cNvSpPr>
          <p:nvPr/>
        </p:nvSpPr>
        <p:spPr>
          <a:xfrm>
            <a:off x="1000361" y="1361511"/>
            <a:ext cx="3318483" cy="30777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Front-end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01" name="矩形"/>
          <p:cNvSpPr>
            <a:spLocks/>
          </p:cNvSpPr>
          <p:nvPr/>
        </p:nvSpPr>
        <p:spPr>
          <a:xfrm>
            <a:off x="4865736" y="1287522"/>
            <a:ext cx="3580969" cy="30777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Back-end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02" name="直线"/>
          <p:cNvSpPr>
            <a:spLocks/>
          </p:cNvSpPr>
          <p:nvPr/>
        </p:nvSpPr>
        <p:spPr>
          <a:xfrm>
            <a:off x="0" y="4675910"/>
            <a:ext cx="9144000" cy="0"/>
          </a:xfrm>
          <a:prstGeom prst="line">
            <a:avLst/>
          </a:prstGeom>
          <a:noFill/>
          <a:ln w="9525" cap="flat" cmpd="sng">
            <a:solidFill>
              <a:srgbClr val="BFBFBF"/>
            </a:solidFill>
            <a:prstDash val="solid"/>
            <a:round/>
          </a:ln>
        </p:spPr>
      </p:sp>
      <p:sp>
        <p:nvSpPr>
          <p:cNvPr id="103"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82250934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TotalTime>
  <Application>Microsoft Office PowerPoint</Application>
  <PresentationFormat>On-screen Show (16:9)</PresentationFormat>
  <Slides>18</Slides>
  <Notes>10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   “CAR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vt:lpstr>
      <vt:lpstr>Problem Statement  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1. To rent a car a prospective renter must first go to the nearest office to register as a client.   2. Cars that provide difficulties to rent out are normally advertised in local or national newspaper. it involves a lot of paper work and consumes time.</vt:lpstr>
      <vt:lpstr>Project Overview  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favourite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vt:lpstr>
      <vt:lpstr>Proposed Solution</vt:lpstr>
      <vt:lpstr>The benefits of the “Designing Training Database &amp; Effectiveness” are as follows:-   • Quick and easy retrieval of information   • Low cost maintenance.   • The system is not person dependent.   • Knowledge of computer skill required is minimum.   • Use of this system will automate the function.  • It will also lead this system to improve the quality</vt:lpstr>
      <vt:lpstr>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 </vt:lpstr>
      <vt:lpstr>Technology Used</vt:lpstr>
      <vt:lpstr>Modelling &amp; Results  This project traverses a lot of areas ranging from business concept to computing field, and required to perform several researches to be able to achieve the project objectives. The area covers include: Car rental industry: This includes study on how the car rental business is being done, process involved and opportunity that exist for improvement. General customers as well as the company’s staff will be able to use the system effectively. Web-platform means that the system will be available for access 24/7 except when there is a temporary server issue which is expected to be minimal. The system hasre acheda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 </vt:lpstr>
      <vt:lpstr>Homepage</vt:lpstr>
      <vt:lpstr>About-Us-Page</vt:lpstr>
      <vt:lpstr>Service-Page</vt:lpstr>
      <vt:lpstr>Departments-Page</vt:lpstr>
      <vt:lpstr>Blog-Page</vt:lpstr>
      <vt:lpstr>Future Enhancements:  This order cars online system project aimed at developing an online car rental system which can be used in small places, and medium cities firstly and then on a large scale.  ▪ It is developed to help car rental to simplify their daily operational and managerial task as well as improve the dining experience of customers.  ▪ And also helps restaurant develop healthy customer relationships by providing good services. The system enables staff to let update and make changes to their cars and beverage list information based on the orders placed and the orders completed. </vt:lpstr>
      <vt:lpstr>Conclusion  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waiter.The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rentalto simplify their routine managerial and operational task and to improve the dining experience of the clients.This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Giri Sankar</cp:lastModifiedBy>
  <cp:revision>2</cp:revision>
  <dcterms:created xsi:type="dcterms:W3CDTF">2024-04-06T19:37:02Z</dcterms:created>
  <dcterms:modified xsi:type="dcterms:W3CDTF">2024-04-12T07:18:03Z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7cd4ae4bc54345abbcdc6d58e7e95fd1</vt:lpwstr>
  </property>
</Properties>
</file>