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Monisha" userId="c50a86bb9f257649" providerId="LiveId" clId="{F6A0998E-8458-4433-87CB-01E474B0D4BA}"/>
    <pc:docChg chg="modSld">
      <pc:chgData name="Monisha Monisha" userId="c50a86bb9f257649" providerId="LiveId" clId="{F6A0998E-8458-4433-87CB-01E474B0D4BA}" dt="2023-09-29T03:23:28.598" v="2" actId="1036"/>
      <pc:docMkLst>
        <pc:docMk/>
      </pc:docMkLst>
      <pc:sldChg chg="modSp mod">
        <pc:chgData name="Monisha Monisha" userId="c50a86bb9f257649" providerId="LiveId" clId="{F6A0998E-8458-4433-87CB-01E474B0D4BA}" dt="2023-09-29T03:23:28.598" v="2" actId="1036"/>
        <pc:sldMkLst>
          <pc:docMk/>
          <pc:sldMk cId="3040826933" sldId="263"/>
        </pc:sldMkLst>
        <pc:picChg chg="mod">
          <ac:chgData name="Monisha Monisha" userId="c50a86bb9f257649" providerId="LiveId" clId="{F6A0998E-8458-4433-87CB-01E474B0D4BA}" dt="2023-09-29T03:23:28.598" v="2" actId="1036"/>
          <ac:picMkLst>
            <pc:docMk/>
            <pc:sldMk cId="3040826933" sldId="263"/>
            <ac:picMk id="4" creationId="{0D58DFAE-2649-729C-7AF6-718F81FA49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8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18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3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86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1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8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9916-114F-43C0-92F2-97FF68CAF2F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A6C105-8854-4FFB-BB18-6E674C46F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9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5;p1" descr="C:\Users\admin\Downloads\lo-removebg-preview.png">
            <a:extLst>
              <a:ext uri="{FF2B5EF4-FFF2-40B4-BE49-F238E27FC236}">
                <a16:creationId xmlns:a16="http://schemas.microsoft.com/office/drawing/2014/main" id="{7308BC74-50A8-4512-A95E-AF97BF3718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99103"/>
            <a:ext cx="2595282" cy="94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5;p2" descr="kr.png">
            <a:extLst>
              <a:ext uri="{FF2B5EF4-FFF2-40B4-BE49-F238E27FC236}">
                <a16:creationId xmlns:a16="http://schemas.microsoft.com/office/drawing/2014/main" id="{89B3F3A9-BAA0-4182-8868-0BE19FE600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99102"/>
            <a:ext cx="1047899" cy="74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46671-4DC0-400E-9E78-3AB99B4B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07" y="99102"/>
            <a:ext cx="1408217" cy="949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D6F9B-EE47-49E1-9EFB-38D99494CC27}"/>
              </a:ext>
            </a:extLst>
          </p:cNvPr>
          <p:cNvSpPr txBox="1"/>
          <p:nvPr/>
        </p:nvSpPr>
        <p:spPr>
          <a:xfrm>
            <a:off x="1783976" y="1344706"/>
            <a:ext cx="9161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COMMUNICATIONENGINEERING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015D2-F3AA-4327-8F19-0DD76FF38E72}"/>
              </a:ext>
            </a:extLst>
          </p:cNvPr>
          <p:cNvSpPr txBox="1"/>
          <p:nvPr/>
        </p:nvSpPr>
        <p:spPr>
          <a:xfrm>
            <a:off x="2259106" y="2175703"/>
            <a:ext cx="7503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18ECP105J-MINOR PROJECT-III</a:t>
            </a:r>
          </a:p>
          <a:p>
            <a:pPr algn="ctr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FIRST 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978AC-3C8C-4E43-A37C-D41C25C90317}"/>
              </a:ext>
            </a:extLst>
          </p:cNvPr>
          <p:cNvSpPr txBox="1"/>
          <p:nvPr/>
        </p:nvSpPr>
        <p:spPr>
          <a:xfrm>
            <a:off x="2904564" y="3429000"/>
            <a:ext cx="6382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SUSPICIOUS DISCUSS ON ONLINE PORTAL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D138F-5C6F-44AB-9800-4C51B8AEF47C}"/>
              </a:ext>
            </a:extLst>
          </p:cNvPr>
          <p:cNvSpPr txBox="1"/>
          <p:nvPr/>
        </p:nvSpPr>
        <p:spPr>
          <a:xfrm>
            <a:off x="407894" y="5051628"/>
            <a:ext cx="45271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MONISHA A  - 927621BEC129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POORVAJA V S - 927621BEC147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9B816-1BB4-4743-AF9B-1A103840030D}"/>
              </a:ext>
            </a:extLst>
          </p:cNvPr>
          <p:cNvSpPr txBox="1"/>
          <p:nvPr/>
        </p:nvSpPr>
        <p:spPr>
          <a:xfrm flipH="1">
            <a:off x="8579223" y="4867835"/>
            <a:ext cx="34145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  <a:p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BY: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MR.L.RAMESH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3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C96B-E33C-F189-3210-CE7AA8AC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02568" cy="6780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733D-58A6-A00F-C307-8F83A387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8802568" cy="4830147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Murugesan, M.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Sururthi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Devi, S. Deepthi, V. Shri Lavanya, and Annie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Automated Monitoring Suspicious Discussions on Online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Data Mining Statistical Corpus Based Approach. Imperial Journal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Interdisiplinary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(IJIR) Vol2, Issue-5, 2016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Javad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Hosseinkhani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Koochakazei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Solmaaz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Keikhaee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Yahaya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Hamedi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Amin. Detecting Suspicion Information on Web Crime Using Crime Data Mining Techniques. International Journal of Advanced Computer Science and Information Technology (IJACSIT) Vol.-3, No. 1, 2014, Page 32-41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Harika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Upgaganlawar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Nilesh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Sambhe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Surveillance of Suspicious Discussions on Online Forums Using Text Mining. International Journal of Advances in Electronics and Computer Science, Volume4, Issue-4, April-2017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Social Graph Based Suspicious Chat Log Identification Using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Support Vector Machine Amit Verma1, Sonali Gupta2, Rahul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Butail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1Head of the Computer Science Department, 2Assistant Professor, 3Rahul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Butail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2, 3 Chandigarh Engineering College,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Landran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Punjab,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6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A2CE7D-65C6-703B-1189-9BC00D3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944880"/>
            <a:ext cx="6390639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F8E38B-6E84-D95A-166F-EC5E50A6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70519" cy="8739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EC5E3C-8880-8CFA-9226-134B029A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50"/>
            <a:ext cx="8849222" cy="43573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todays ’s digital landscape , online portal have become essential for business , organisations and  individuals alike.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convenience of online access comes the risk of malicious activities that can threaten the security and integrity of these portal.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like an social media, there will be a unwanted message or unwanted comment the account will be block.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4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6EEA-8EC3-0B71-F2AA-C19CC58A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21229" cy="8739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D6B7-DB9D-5C38-5215-26D32193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196"/>
            <a:ext cx="8821228" cy="472128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 the rapidly evolving , digital landscape , online portal have becomes hubs for communication , collaboration , and information sharing . while these platforms foster valuable interactions, we also face a growing challenge in combating suspicious discussions that may include hate speech , harassment , misinformation , and illegal activities. The problem at hand is to develop an effective system for proactively identifying and mitigating suspicious discussions on our online portal , ensuring a safe and inclusive digital environment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28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C0A8-430F-7118-AE38-6F260F90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9890" cy="78066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562-0AC9-54FF-E593-DD189DDB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147"/>
            <a:ext cx="7748209" cy="321906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for this project is to explain monitoring suspicious discussions on your portal using clustering algorithm.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types of suspicious activities.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monitoring and detection strategies.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effectively to potential threats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5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196-78F6-BF8B-793A-8D4C555A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83907" cy="8553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F8B4-D537-F17A-D97E-7C52D321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1519"/>
            <a:ext cx="8849221" cy="43898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and technologies in used for automated content analysis and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report suspicious content and the process for handling these reports.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responsible for manual content review and moderation.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utilized to identified pattern of suspicious behaviour.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tools are used to detect and respond to suspicious activity as it occurs.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and notification are generated for the moderation team when suspicious activity is detected.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 against users engaged in suspicious behaviour , such as warnings , suspensions or bans.</a:t>
            </a:r>
          </a:p>
        </p:txBody>
      </p:sp>
    </p:spTree>
    <p:extLst>
      <p:ext uri="{BB962C8B-B14F-4D97-AF65-F5344CB8AC3E}">
        <p14:creationId xmlns:p14="http://schemas.microsoft.com/office/powerpoint/2010/main" val="21145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513-180C-7BE0-5259-FE80836F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58552" cy="8739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8DFAE-2649-729C-7AF6-718F81FA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249" y="1850573"/>
            <a:ext cx="6283938" cy="38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B2C-F323-235E-C43B-ED2C3999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9890" cy="6780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15EEA0-A657-5E34-682C-5B8F0D08B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51534"/>
              </p:ext>
            </p:extLst>
          </p:nvPr>
        </p:nvGraphicFramePr>
        <p:xfrm>
          <a:off x="677334" y="1287624"/>
          <a:ext cx="8596312" cy="513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4000441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443344439"/>
                    </a:ext>
                  </a:extLst>
                </a:gridCol>
              </a:tblGrid>
              <a:tr h="6344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EXISTING SYSTEM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63955"/>
                  </a:ext>
                </a:extLst>
              </a:tr>
              <a:tr h="6718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Moderation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Data collection &amp; Data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50829"/>
                  </a:ext>
                </a:extLst>
              </a:tr>
              <a:tr h="62515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User Reporting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452"/>
                  </a:ext>
                </a:extLst>
              </a:tr>
              <a:tr h="54117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Human Moderation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Clustering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9304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Machine Learning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Suspiciousness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11261"/>
                  </a:ext>
                </a:extLst>
              </a:tr>
              <a:tr h="69046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Real-Time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Real-Time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87341"/>
                  </a:ext>
                </a:extLst>
              </a:tr>
              <a:tr h="5299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Alerts and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Alerts and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7760"/>
                  </a:ext>
                </a:extLst>
              </a:tr>
              <a:tr h="88081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User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Send Email for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0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7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068-D528-CFBD-0B98-C549BCF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0560" cy="70601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7A26-E652-6713-B750-4EF3437A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824"/>
            <a:ext cx="7682896" cy="33310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access controls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auditing practices.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analytics.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through an email by admin.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filtering.</a:t>
            </a:r>
          </a:p>
        </p:txBody>
      </p:sp>
    </p:spTree>
    <p:extLst>
      <p:ext uri="{BB962C8B-B14F-4D97-AF65-F5344CB8AC3E}">
        <p14:creationId xmlns:p14="http://schemas.microsoft.com/office/powerpoint/2010/main" val="51468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B292-21F5-5ABF-616A-166CB57F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9890" cy="7993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6F23-F1F8-9E46-D9FB-39573793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1559"/>
            <a:ext cx="8252063" cy="40681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conclusion, sage guarding our online portal is a continuous process.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and monitoring suspicious activities , we can protect our data , users , and reputation in an increasingly digital world.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emphasize the value of clustering algorithm in monitoring suspicious project.</a:t>
            </a:r>
          </a:p>
        </p:txBody>
      </p:sp>
    </p:spTree>
    <p:extLst>
      <p:ext uri="{BB962C8B-B14F-4D97-AF65-F5344CB8AC3E}">
        <p14:creationId xmlns:p14="http://schemas.microsoft.com/office/powerpoint/2010/main" val="4276483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665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 Condensed</vt:lpstr>
      <vt:lpstr>Times New Roman</vt:lpstr>
      <vt:lpstr>Trebuchet MS</vt:lpstr>
      <vt:lpstr>Wingdings 3</vt:lpstr>
      <vt:lpstr>Facet</vt:lpstr>
      <vt:lpstr>PowerPoint Presentation</vt:lpstr>
      <vt:lpstr>INTRODUCTION</vt:lpstr>
      <vt:lpstr>PROBLEM STATEMENT </vt:lpstr>
      <vt:lpstr>OBJECTIVE</vt:lpstr>
      <vt:lpstr>EXISTING SYSTEM</vt:lpstr>
      <vt:lpstr>PROPOSED SYSTEM DIAGRAM</vt:lpstr>
      <vt:lpstr>COMPARSION</vt:lpstr>
      <vt:lpstr>MODULES IDENTIFIED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Monisha</dc:creator>
  <cp:lastModifiedBy>Monisha Monisha</cp:lastModifiedBy>
  <cp:revision>6</cp:revision>
  <dcterms:created xsi:type="dcterms:W3CDTF">2023-09-28T22:49:46Z</dcterms:created>
  <dcterms:modified xsi:type="dcterms:W3CDTF">2023-09-29T03:23:38Z</dcterms:modified>
</cp:coreProperties>
</file>