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067050" y="15744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67400" y="2067305"/>
            <a:ext cx="388620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dirty="0">
                <a:latin typeface="Sitka Subheading Semibold" pitchFamily="2" charset="0"/>
                <a:cs typeface="Trebuchet MS"/>
              </a:rPr>
              <a:t>MONISHA .H</a:t>
            </a:r>
            <a:endParaRPr sz="3200" dirty="0">
              <a:latin typeface="Sitka Subheading Semibold" pitchFamily="2" charset="0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67400" y="2821622"/>
            <a:ext cx="565111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solidFill>
                  <a:schemeClr val="accent3">
                    <a:lumMod val="75000"/>
                  </a:schemeClr>
                </a:solidFill>
                <a:latin typeface="Sitka Subheading Semibold" pitchFamily="2" charset="0"/>
                <a:cs typeface="Trebuchet MS"/>
              </a:rPr>
              <a:t>SATELLITE  IMAGE CNN CLASSIFIER </a:t>
            </a:r>
            <a:endParaRPr sz="2400" dirty="0">
              <a:solidFill>
                <a:schemeClr val="accent3">
                  <a:lumMod val="75000"/>
                </a:schemeClr>
              </a:solidFill>
              <a:latin typeface="Sitka Subheading Semibold" pitchFamily="2" charset="0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z="4400" spc="-60" dirty="0">
                <a:latin typeface="Sitka Subheading Semibold" pitchFamily="2" charset="0"/>
              </a:rPr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1AAB6F8-BF33-CC5A-1366-7912C9F32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23" y="1789516"/>
            <a:ext cx="5334462" cy="39398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87A6AC-3095-F918-49B7-53EA4221A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401" y="1652344"/>
            <a:ext cx="5456393" cy="407705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09C709-DE94-E1A2-5DA9-B0F0ED6BA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1943"/>
            <a:ext cx="4738967" cy="30452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351080-48B9-C18A-27EE-A7EF7F9B0FEE}"/>
              </a:ext>
            </a:extLst>
          </p:cNvPr>
          <p:cNvSpPr txBox="1"/>
          <p:nvPr/>
        </p:nvSpPr>
        <p:spPr>
          <a:xfrm>
            <a:off x="378542" y="6454255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lang="en-IN" sz="18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lang="en-IN" sz="18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lang="en-IN" sz="18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lang="en-IN" sz="1800" dirty="0">
              <a:latin typeface="Trebuchet MS"/>
              <a:cs typeface="Trebuchet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E99025-3ECD-B61C-2DF1-1132EFAE2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190" y="-16327"/>
            <a:ext cx="3452535" cy="31946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F0EDED-F40A-C659-A770-39459ABAB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122" y="3210199"/>
            <a:ext cx="3555514" cy="33603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A7F423-DB6C-34D1-A50A-EA45153653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3217" y="3165454"/>
            <a:ext cx="3612584" cy="332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6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83015" y="-57552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algn="just"/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pPr algn="just"/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pPr algn="just"/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pPr algn="just"/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pPr algn="just"/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pPr algn="just"/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pPr algn="just"/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pPr algn="just"/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pPr algn="just"/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pPr algn="just"/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pPr algn="just"/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85508" y="22909"/>
            <a:ext cx="9601200" cy="1142299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 algn="just">
              <a:spcBef>
                <a:spcPts val="130"/>
              </a:spcBef>
            </a:pPr>
            <a:r>
              <a:rPr lang="en-IN" sz="4400" dirty="0">
                <a:latin typeface="Sitka Subheading Semibold" pitchFamily="2" charset="0"/>
              </a:rPr>
              <a:t>SATELLITE IMAGE CNN CLASSIFIER</a:t>
            </a:r>
            <a:endParaRPr sz="4400" dirty="0">
              <a:latin typeface="Sitka Subheading Semibold" pitchFamily="2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 algn="just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 algn="just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-50" dirty="0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96756D4B-7EF0-A6CD-7BDC-24D6EABB5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" y="1257955"/>
            <a:ext cx="10448579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Satellite Image CNN Classifier is a deep learning model designed to automatically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categorize land cover types in satellite images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high accuracy and efficiency.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utilizing Convolutional Neural Networks (CNNs), the classifier can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 intricate patterns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textures, and spatial relationships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multi-channel satellite image data without the need for manual feature engineering.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approach allows the classifier to achieve remarkable precision in classifying land cover types,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such as forests, urban areas, water bodies, and agricultural fields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model's ability to learn from large-scale satellite datasets and adapt to different environmental conditions makes it a valuable tool for various applications, including environmental monitoring, urban planning, agriculture, disaster response, and commercial analysis.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9A078FDE-EAA7-0969-2554-F548167FB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00307"/>
            <a:ext cx="28503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algn="just"/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pPr algn="just"/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pPr algn="just"/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pPr algn="just"/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pPr algn="just"/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pPr algn="just"/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pPr algn="just"/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pPr algn="just"/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pPr algn="just"/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pPr algn="just"/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pPr algn="just"/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pPr algn="just"/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907096" y="487709"/>
            <a:ext cx="9764395" cy="751103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 algn="just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Sitka Subheading Semibold" pitchFamily="2" charset="0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 algn="just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 algn="just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90CF7F-BC5C-8A36-BD86-9A866F0B4950}"/>
              </a:ext>
            </a:extLst>
          </p:cNvPr>
          <p:cNvSpPr txBox="1"/>
          <p:nvPr/>
        </p:nvSpPr>
        <p:spPr>
          <a:xfrm>
            <a:off x="1907096" y="1473727"/>
            <a:ext cx="7164514" cy="3585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ITS VALUE PROPOSITION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WOW IN A SOLUTION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600" y="360045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pPr algn="just"/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pPr algn="just"/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176328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400" spc="-10" dirty="0">
                <a:latin typeface="Sitka Subheading Semibold" pitchFamily="2" charset="0"/>
              </a:rPr>
              <a:t>PROBLEM</a:t>
            </a:r>
            <a:r>
              <a:rPr lang="en-IN" sz="4400" spc="-10" dirty="0">
                <a:latin typeface="Sitka Subheading Semibold" pitchFamily="2" charset="0"/>
              </a:rPr>
              <a:t> </a:t>
            </a:r>
            <a:r>
              <a:rPr sz="4400" spc="-75" dirty="0">
                <a:latin typeface="Sitka Subheading Semibold" pitchFamily="2" charset="0"/>
              </a:rPr>
              <a:t>STATEMENT</a:t>
            </a:r>
            <a:endParaRPr sz="4400" dirty="0">
              <a:latin typeface="Sitka Subheading Semibold" pitchFamily="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 algn="just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 algn="just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C6C66-24BD-7C4E-D9A9-F2A1D8D0E3D0}"/>
              </a:ext>
            </a:extLst>
          </p:cNvPr>
          <p:cNvSpPr txBox="1"/>
          <p:nvPr/>
        </p:nvSpPr>
        <p:spPr>
          <a:xfrm>
            <a:off x="739775" y="1488613"/>
            <a:ext cx="8251825" cy="4694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Develop a </a:t>
            </a:r>
            <a:r>
              <a:rPr lang="en-US" sz="20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atellite </a:t>
            </a:r>
            <a:r>
              <a:rPr lang="en-US" sz="20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mage </a:t>
            </a:r>
            <a:r>
              <a:rPr lang="en-US" sz="20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lassification system 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using Convolutional Neural Networks (CNN) in Python via Gen AI. The system should be capable of accurately </a:t>
            </a: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categorizing satellite images 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into predefined classes such as urban </a:t>
            </a: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areas, forests, water bodies, and agricultural land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The model should be trained on a labeled dataset of satellite images and optimized to achieve high classification accuracy, while also being efficient in terms of computational resources and memory usage. The goal is to create a </a:t>
            </a: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robust and scalable solution for automated satellite image classification 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that can be deployed in real-world applications such as land use monitoring, environmental analysis, and urban planning</a:t>
            </a:r>
            <a:r>
              <a:rPr lang="en-U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82806" y="3075782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pPr algn="just"/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pPr algn="just"/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961957"/>
            <a:ext cx="5894438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400" spc="-10" dirty="0">
                <a:latin typeface="Sitka Subheading Semibold" pitchFamily="2" charset="0"/>
              </a:rPr>
              <a:t>PROJECT</a:t>
            </a:r>
            <a:r>
              <a:rPr lang="en-IN" sz="4400" spc="-10" dirty="0">
                <a:latin typeface="Sitka Subheading Semibold" pitchFamily="2" charset="0"/>
              </a:rPr>
              <a:t> </a:t>
            </a:r>
            <a:r>
              <a:rPr sz="4400" spc="-10" dirty="0">
                <a:latin typeface="Sitka Subheading Semibold" pitchFamily="2" charset="0"/>
              </a:rPr>
              <a:t>OVERVIEW</a:t>
            </a:r>
            <a:endParaRPr sz="4400" dirty="0">
              <a:latin typeface="Sitka Subheading Semibold" pitchFamily="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 algn="just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 algn="just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-50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78125112-31AD-56F0-BD04-2B3606797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71685"/>
            <a:ext cx="838200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satellite image classification project using CNNs aims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categorize satellite images into predefined classes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It involves data collection from sources like Sentinel-2, preprocessing for standardization, CNN model development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(e.g., VGG,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training with optimization algorithms, and evaluation for accuracy. Deployment integrates the model for real-time or batch classification. Thorough testing, documentation, and reporting ensure the system's reliability and scalability, with applications in environmental monitoring, urban planning, and disaster response.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29541ED1-86CE-E7D8-348B-51E8B6FBE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00307"/>
            <a:ext cx="320373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6419" y="-228600"/>
            <a:ext cx="5562599" cy="1020407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 algn="just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latin typeface="Sitka Subheading Semibold" pitchFamily="2" charset="0"/>
              </a:rPr>
              <a:t>WHO</a:t>
            </a:r>
            <a:r>
              <a:rPr sz="3200" spc="-245" dirty="0">
                <a:latin typeface="Sitka Subheading Semibold" pitchFamily="2" charset="0"/>
              </a:rPr>
              <a:t> </a:t>
            </a:r>
            <a:r>
              <a:rPr sz="3200" dirty="0">
                <a:latin typeface="Sitka Subheading Semibold" pitchFamily="2" charset="0"/>
              </a:rPr>
              <a:t>ARE</a:t>
            </a:r>
            <a:r>
              <a:rPr sz="3200" spc="-70" dirty="0">
                <a:latin typeface="Sitka Subheading Semibold" pitchFamily="2" charset="0"/>
              </a:rPr>
              <a:t> </a:t>
            </a:r>
            <a:r>
              <a:rPr sz="3200" dirty="0">
                <a:latin typeface="Sitka Subheading Semibold" pitchFamily="2" charset="0"/>
              </a:rPr>
              <a:t>THE</a:t>
            </a:r>
            <a:r>
              <a:rPr sz="3200" spc="-55" dirty="0">
                <a:latin typeface="Sitka Subheading Semibold" pitchFamily="2" charset="0"/>
              </a:rPr>
              <a:t> </a:t>
            </a:r>
            <a:r>
              <a:rPr sz="3200" dirty="0">
                <a:latin typeface="Sitka Subheading Semibold" pitchFamily="2" charset="0"/>
              </a:rPr>
              <a:t>END</a:t>
            </a:r>
            <a:r>
              <a:rPr sz="3200" spc="-70" dirty="0">
                <a:latin typeface="Sitka Subheading Semibold" pitchFamily="2" charset="0"/>
              </a:rPr>
              <a:t> </a:t>
            </a:r>
            <a:r>
              <a:rPr sz="3200" spc="-10" dirty="0">
                <a:latin typeface="Sitka Subheading Semibold" pitchFamily="2" charset="0"/>
              </a:rPr>
              <a:t>USERS?</a:t>
            </a:r>
            <a:endParaRPr sz="3200" dirty="0">
              <a:latin typeface="Sitka Subheading Semibold" pitchFamily="2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 algn="just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 algn="just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80E6D4-A414-9648-A223-7F2034175C36}"/>
              </a:ext>
            </a:extLst>
          </p:cNvPr>
          <p:cNvSpPr txBox="1"/>
          <p:nvPr/>
        </p:nvSpPr>
        <p:spPr>
          <a:xfrm>
            <a:off x="463168" y="914400"/>
            <a:ext cx="109347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Monitoring Agencies: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These government bodies use classified satellite images to monitor natural resources, land use changes, and environmental health, aiding in conservation efforts and tracking urban expansion.</a:t>
            </a: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Urban Planning Departments: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Municipalities utilize the images to assess urban growth, land use patterns, and infrastructure development, supporting sustainable urban planning and zoning decisions.</a:t>
            </a: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Agricultural Sector: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Farmers and policymakers benefit from the images for crop monitoring, yield prediction, and precision agriculture, aiding in decision-making regarding irrigation, fertilization, and pest management.</a:t>
            </a: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Disaster Response and Management Agencies: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These agencies leverage the system to assess the impact of disasters like floods and wildfires on infrastructure, vegetation, and communities, aiding in effective response planning.</a:t>
            </a: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Remote Sensing Researchers: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Scientists utilize the images for academic studies, modeling, and analyzing trends in land cover and land use change, contributing to the field of remote sensing and environmental science.</a:t>
            </a: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Commercial Applications: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Industries such as real estate, insurance, forestry, mining, and infrastructure development integrate the system for site selection, risk assessment, asset management, and market analysis, supporting informed business decisions.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77400" y="3609975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1" y="-266700"/>
            <a:ext cx="9865360" cy="1044517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en-IN" sz="3600" spc="-95" dirty="0">
                <a:latin typeface="Sitka Subheading Semibold" pitchFamily="2" charset="0"/>
              </a:rPr>
              <a:t>MY</a:t>
            </a:r>
            <a:r>
              <a:rPr sz="3600" spc="-95" dirty="0">
                <a:latin typeface="Sitka Subheading Semibold" pitchFamily="2" charset="0"/>
              </a:rPr>
              <a:t> </a:t>
            </a:r>
            <a:r>
              <a:rPr sz="3600" spc="-10" dirty="0">
                <a:latin typeface="Sitka Subheading Semibold" pitchFamily="2" charset="0"/>
              </a:rPr>
              <a:t>SOLUTION</a:t>
            </a:r>
            <a:r>
              <a:rPr sz="3600" spc="-345" dirty="0">
                <a:latin typeface="Sitka Subheading Semibold" pitchFamily="2" charset="0"/>
              </a:rPr>
              <a:t> </a:t>
            </a:r>
            <a:r>
              <a:rPr sz="3600" dirty="0">
                <a:latin typeface="Sitka Subheading Semibold" pitchFamily="2" charset="0"/>
              </a:rPr>
              <a:t>AND</a:t>
            </a:r>
            <a:r>
              <a:rPr sz="3600" spc="-20" dirty="0">
                <a:latin typeface="Sitka Subheading Semibold" pitchFamily="2" charset="0"/>
              </a:rPr>
              <a:t> </a:t>
            </a:r>
            <a:r>
              <a:rPr sz="3600" dirty="0">
                <a:latin typeface="Sitka Subheading Semibold" pitchFamily="2" charset="0"/>
              </a:rPr>
              <a:t>ITS </a:t>
            </a:r>
            <a:r>
              <a:rPr sz="3600" spc="-20" dirty="0">
                <a:latin typeface="Sitka Subheading Semibold" pitchFamily="2" charset="0"/>
              </a:rPr>
              <a:t>VALUE</a:t>
            </a:r>
            <a:r>
              <a:rPr sz="3600" spc="-120" dirty="0">
                <a:latin typeface="Sitka Subheading Semibold" pitchFamily="2" charset="0"/>
              </a:rPr>
              <a:t> </a:t>
            </a:r>
            <a:r>
              <a:rPr sz="3600" spc="-10" dirty="0">
                <a:latin typeface="Sitka Subheading Semibold" pitchFamily="2" charset="0"/>
              </a:rPr>
              <a:t>PROPOSITION</a:t>
            </a:r>
            <a:endParaRPr sz="3600" dirty="0">
              <a:latin typeface="Sitka Subheading Semibold" pitchFamily="2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 algn="just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 algn="just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4C7095-560B-11A8-B9FC-CC36A1051312}"/>
              </a:ext>
            </a:extLst>
          </p:cNvPr>
          <p:cNvSpPr txBox="1"/>
          <p:nvPr/>
        </p:nvSpPr>
        <p:spPr>
          <a:xfrm>
            <a:off x="427704" y="838200"/>
            <a:ext cx="909729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 Solution</a:t>
            </a:r>
          </a:p>
          <a:p>
            <a:pPr algn="just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 propose a satellite image classification system using a Convolutional Neural Network (CNN) tailored for land cover classification. The system will leverage multi-channel satellite image data, utilizing a custom CNN architecture optimized for this specific task. Transfer learning from pre-trained models will be employed to enhance performance, and hyperparameter tuning will be used to optimize the model.</a:t>
            </a:r>
          </a:p>
          <a:p>
            <a:pPr algn="just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Improved Accuracy: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By using a custom CNN architecture tailored for land cover classification, the system aims to achieve higher accuracy in satellite image classification tasks.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Efficient Resource Utilization: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Leveraging transfer learning from pre-trained models and hyperparameter tuning will help optimize the model's performance, making efficient use of computational resources.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Adaptability: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 system will be scalable and adaptable to different geographic regions and environmental conditions, making it a valuable tool for various stakeholders and organizations.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Real-time Analysis: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 use of CNNs allows for scalable and real-time analysis of large-scale satellite datasets, empowering stakeholders to make informed decisions promptly.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Versatile Applications: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 system's versatility extends to its potential applications in environmental monitoring, urban planning, agriculture, disaster response, and commercial sectors, providing a wide range of benefits to end users.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297180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38400" y="152400"/>
            <a:ext cx="7162800" cy="904350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 algn="just">
              <a:lnSpc>
                <a:spcPct val="100000"/>
              </a:lnSpc>
              <a:spcBef>
                <a:spcPts val="130"/>
              </a:spcBef>
            </a:pPr>
            <a:r>
              <a:rPr sz="4000" dirty="0">
                <a:latin typeface="Sitka Subheading Semibold" pitchFamily="2" charset="0"/>
              </a:rPr>
              <a:t>THE</a:t>
            </a:r>
            <a:r>
              <a:rPr sz="4000" spc="20" dirty="0">
                <a:latin typeface="Sitka Subheading Semibold" pitchFamily="2" charset="0"/>
              </a:rPr>
              <a:t> </a:t>
            </a:r>
            <a:r>
              <a:rPr sz="4000" dirty="0">
                <a:latin typeface="Sitka Subheading Semibold" pitchFamily="2" charset="0"/>
              </a:rPr>
              <a:t>WOW</a:t>
            </a:r>
            <a:r>
              <a:rPr sz="4000" spc="90" dirty="0">
                <a:latin typeface="Sitka Subheading Semibold" pitchFamily="2" charset="0"/>
              </a:rPr>
              <a:t> </a:t>
            </a:r>
            <a:r>
              <a:rPr sz="4000" dirty="0">
                <a:latin typeface="Sitka Subheading Semibold" pitchFamily="2" charset="0"/>
              </a:rPr>
              <a:t>IN </a:t>
            </a:r>
            <a:r>
              <a:rPr lang="en-IN" sz="4000" dirty="0">
                <a:latin typeface="Sitka Subheading Semibold" pitchFamily="2" charset="0"/>
              </a:rPr>
              <a:t>MY</a:t>
            </a:r>
            <a:r>
              <a:rPr sz="4000" dirty="0">
                <a:latin typeface="Sitka Subheading Semibold" pitchFamily="2" charset="0"/>
              </a:rPr>
              <a:t> </a:t>
            </a:r>
            <a:r>
              <a:rPr sz="4000" spc="-10" dirty="0">
                <a:latin typeface="Sitka Subheading Semibold" pitchFamily="2" charset="0"/>
              </a:rPr>
              <a:t>SOLUTION</a:t>
            </a:r>
            <a:endParaRPr sz="4000" dirty="0">
              <a:latin typeface="Sitka Subheading Semibold" pitchFamily="2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 algn="just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-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169166-087F-7EFB-4F1A-4C34D0D4A33B}"/>
              </a:ext>
            </a:extLst>
          </p:cNvPr>
          <p:cNvSpPr txBox="1"/>
          <p:nvPr/>
        </p:nvSpPr>
        <p:spPr>
          <a:xfrm>
            <a:off x="2362200" y="1056750"/>
            <a:ext cx="85344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wow factor in satellite image classification using Convolutional Neural Networks (CNNs) lies in their 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ability to autonomously learn intricate features 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satellite images, eliminating the need for manual feature engineering.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enables highly 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accurate classification of land cover types across diverse landscapes 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remarkable precision and efficiency.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CNN-based classification facilitates scalable and real-time analysis of large satellite datasets, empowering stakeholders in environmental monitoring, urban planning, agriculture, disaster response, and commercial sectors.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Its adaptability across different geographic regions and environmental conditions makes it a transformative tool for global land cover monitoring and sustainable development initiatives.</a:t>
            </a:r>
          </a:p>
          <a:p>
            <a:pPr algn="just"/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 algn="just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914400" y="222557"/>
            <a:ext cx="3756026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Sitka Subheading Semibold" pitchFamily="2" charset="0"/>
              </a:rPr>
              <a:t>MODELLING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678BF-257A-4505-A823-E5A30C79BC0A}"/>
              </a:ext>
            </a:extLst>
          </p:cNvPr>
          <p:cNvSpPr txBox="1"/>
          <p:nvPr/>
        </p:nvSpPr>
        <p:spPr>
          <a:xfrm>
            <a:off x="739774" y="914401"/>
            <a:ext cx="1071245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Input Data: 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Satellite images are the CNN model's input, represented as multi-channel arrays, where each channel corresponds to a specific spectral band (e.g., red, green, blue, near-infrared).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Selection: 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Choose a CNN architecture (e.g., VGG,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based on the classification task complexity, available resources, and performance needs.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Layer Configuration: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Configure layers (convolutional, pooling, activation, normalization) to extract features from satellite images.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Training Strategy: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Define optimization algorithm, learning rate, batch size, and epochs. Monitor training using metrics like loss and accuracy.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Learning: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Optionally, use pre-trained models (e.g., ImageNet) and fine-tune them for satellite image classification.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Function: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Select a loss function (e.g., cross-entropy) to measure model performance during training.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Metrics: 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Define metrics (e.g., accuracy, precision, recall, F1-score) to evaluate model performance on a validation dataset.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Tuning: 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Optimize hyperparameters using techniques like grid search or automated methods.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Words>1132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Sitka Subheading Semibold</vt:lpstr>
      <vt:lpstr>Söhne</vt:lpstr>
      <vt:lpstr>Times New Roman</vt:lpstr>
      <vt:lpstr>Trebuchet MS</vt:lpstr>
      <vt:lpstr>Wingdings</vt:lpstr>
      <vt:lpstr>Office Theme</vt:lpstr>
      <vt:lpstr>PowerPoint Presentation</vt:lpstr>
      <vt:lpstr>SATELLITE IMAGE CNN CLASSIFIER</vt:lpstr>
      <vt:lpstr>AGENDA</vt:lpstr>
      <vt:lpstr>PROBLEM STATEMENT</vt:lpstr>
      <vt:lpstr>PROJECT OVERVIEW</vt:lpstr>
      <vt:lpstr>WHO ARE THE END USERS?</vt:lpstr>
      <vt:lpstr>MY SOLUTION AND ITS VALUE PROPOSITION</vt:lpstr>
      <vt:lpstr>THE WOW IN MY SOLUTION</vt:lpstr>
      <vt:lpstr>MODELLING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MONISHA HARI</dc:creator>
  <cp:lastModifiedBy>MONISHA HARI</cp:lastModifiedBy>
  <cp:revision>4</cp:revision>
  <dcterms:created xsi:type="dcterms:W3CDTF">2024-04-03T15:53:18Z</dcterms:created>
  <dcterms:modified xsi:type="dcterms:W3CDTF">2024-04-21T16:30:58Z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