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Monisha.J.N</a:t>
            </a:r>
            <a:endParaRPr lang="en-US" sz="2400" dirty="0"/>
          </a:p>
          <a:p>
            <a:r>
              <a:rPr lang="en-US" sz="2400" dirty="0"/>
              <a:t>REGISTER NO:312208971</a:t>
            </a:r>
          </a:p>
          <a:p>
            <a:r>
              <a:rPr lang="en-US" sz="2400" dirty="0"/>
              <a:t>DEPARTMENT: </a:t>
            </a:r>
            <a:r>
              <a:rPr lang="en-US" sz="2400" dirty="0" err="1"/>
              <a:t>B.com</a:t>
            </a:r>
            <a:r>
              <a:rPr lang="en-US" sz="2400" dirty="0"/>
              <a:t> general</a:t>
            </a:r>
          </a:p>
          <a:p>
            <a:r>
              <a:rPr lang="en-US" sz="2400" dirty="0"/>
              <a:t>COLLEGE: Chevalier T Thomas Elizabeth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D82F25-B599-F8EB-35DD-8F0278686A8E}"/>
              </a:ext>
            </a:extLst>
          </p:cNvPr>
          <p:cNvSpPr txBox="1"/>
          <p:nvPr/>
        </p:nvSpPr>
        <p:spPr>
          <a:xfrm>
            <a:off x="1170491" y="1720840"/>
            <a:ext cx="61049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DATA COLLECTION</a:t>
            </a:r>
          </a:p>
          <a:p>
            <a:r>
              <a:rPr lang="en-US" dirty="0"/>
              <a:t>• Identification</a:t>
            </a:r>
          </a:p>
          <a:p>
            <a:r>
              <a:rPr lang="en-US" dirty="0"/>
              <a:t>• Gathering</a:t>
            </a:r>
          </a:p>
          <a:p>
            <a:r>
              <a:rPr lang="en-US" dirty="0"/>
              <a:t>• Preparation</a:t>
            </a:r>
          </a:p>
          <a:p>
            <a:r>
              <a:rPr lang="en-US" dirty="0"/>
              <a:t>• DATA CLEANING</a:t>
            </a:r>
          </a:p>
          <a:p>
            <a:r>
              <a:rPr lang="en-US" dirty="0"/>
              <a:t>• Standardization</a:t>
            </a:r>
          </a:p>
          <a:p>
            <a:r>
              <a:rPr lang="en-US" dirty="0"/>
              <a:t>• Correction</a:t>
            </a:r>
          </a:p>
          <a:p>
            <a:r>
              <a:rPr lang="en-US" dirty="0"/>
              <a:t>• Validation</a:t>
            </a:r>
          </a:p>
          <a:p>
            <a:r>
              <a:rPr lang="en-US" dirty="0"/>
              <a:t>• SUMMARY</a:t>
            </a:r>
          </a:p>
          <a:p>
            <a:r>
              <a:rPr lang="en-US" dirty="0"/>
              <a:t>• Data analysis involves examining, transforming, and modeling</a:t>
            </a:r>
          </a:p>
          <a:p>
            <a:r>
              <a:rPr lang="en-US" dirty="0"/>
              <a:t>data to extract meaningful insights, identify patterns, and</a:t>
            </a:r>
          </a:p>
          <a:p>
            <a:r>
              <a:rPr lang="en-US" dirty="0"/>
              <a:t>support decision-making.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D4D445E-4438-0F2C-F4D7-C2C0361D9D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1428862"/>
            <a:ext cx="5948643" cy="40576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787A9C-928F-23FC-F6F6-3C19C790B067}"/>
              </a:ext>
            </a:extLst>
          </p:cNvPr>
          <p:cNvSpPr txBox="1"/>
          <p:nvPr/>
        </p:nvSpPr>
        <p:spPr>
          <a:xfrm>
            <a:off x="1169894" y="1598910"/>
            <a:ext cx="6104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• In conclusion, the employee data analysis conducted using Excel provided </a:t>
            </a:r>
          </a:p>
          <a:p>
            <a:r>
              <a:rPr lang="en-US" dirty="0"/>
              <a:t>valuable insights into workforce trends, enabling more informed decision-</a:t>
            </a:r>
          </a:p>
          <a:p>
            <a:r>
              <a:rPr lang="en-US" dirty="0"/>
              <a:t>making. </a:t>
            </a:r>
          </a:p>
          <a:p>
            <a:r>
              <a:rPr lang="en-US" dirty="0"/>
              <a:t>• The use of Excel allowed for efficient data organization, visualization, and </a:t>
            </a:r>
          </a:p>
          <a:p>
            <a:r>
              <a:rPr lang="en-US" dirty="0"/>
              <a:t>reporting, ultimately helping to enhance HR strategies, improve employee </a:t>
            </a:r>
          </a:p>
          <a:p>
            <a:r>
              <a:rPr lang="en-US" dirty="0"/>
              <a:t>satisfaction.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B9FF8C-F21A-9F63-F0B7-3A63806B1E72}"/>
              </a:ext>
            </a:extLst>
          </p:cNvPr>
          <p:cNvSpPr txBox="1"/>
          <p:nvPr/>
        </p:nvSpPr>
        <p:spPr>
          <a:xfrm>
            <a:off x="676275" y="1861856"/>
            <a:ext cx="67465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Improve employee performance and productivity and Identify </a:t>
            </a:r>
          </a:p>
          <a:p>
            <a:r>
              <a:rPr lang="en-US" dirty="0"/>
              <a:t>training and development needs, Inform career development </a:t>
            </a:r>
          </a:p>
          <a:p>
            <a:r>
              <a:rPr lang="en-US" dirty="0"/>
              <a:t>and succession planning, Enhance employee engagement and </a:t>
            </a:r>
          </a:p>
          <a:p>
            <a:r>
              <a:rPr lang="en-US" dirty="0"/>
              <a:t>motivation , Support business objectives and strategic goals</a:t>
            </a:r>
          </a:p>
          <a:p>
            <a:r>
              <a:rPr lang="en-US" dirty="0"/>
              <a:t>Ensure fairness and equity in performance evaluations and</a:t>
            </a:r>
          </a:p>
          <a:p>
            <a:r>
              <a:rPr lang="en-US" dirty="0"/>
              <a:t>Drive business success and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217064"/>
            <a:ext cx="7924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evaluating an employee's job performance and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Productivity. It involves measuring and analyzing their work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habits, behaviors, and outcomes to identify strengths,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weaknesses, opportunities for growth, and areas for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analysis typically considers factors such as: Job knowledge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technical skills ,Communication and teamwork, Problem-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solving and adaptability,Time management and productivity,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of work and attention to detail6. Leadership and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initiative, Customer service and relations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84101-9EAA-FFEA-E0D5-D66772616A80}"/>
              </a:ext>
            </a:extLst>
          </p:cNvPr>
          <p:cNvSpPr txBox="1"/>
          <p:nvPr/>
        </p:nvSpPr>
        <p:spPr>
          <a:xfrm>
            <a:off x="699452" y="2019300"/>
            <a:ext cx="84579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End Users of Employees performance analysis are </a:t>
            </a:r>
          </a:p>
          <a:p>
            <a:r>
              <a:rPr lang="en-US" dirty="0"/>
              <a:t>Employees , Managers, HR Department, </a:t>
            </a:r>
            <a:r>
              <a:rPr lang="en-US" dirty="0" err="1"/>
              <a:t>Organisation</a:t>
            </a:r>
            <a:r>
              <a:rPr lang="en-US" dirty="0"/>
              <a:t>, Team </a:t>
            </a:r>
          </a:p>
          <a:p>
            <a:r>
              <a:rPr lang="en-US" dirty="0"/>
              <a:t>members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B1195-7B8F-52DD-87AF-DB051878C9C2}"/>
              </a:ext>
            </a:extLst>
          </p:cNvPr>
          <p:cNvSpPr txBox="1"/>
          <p:nvPr/>
        </p:nvSpPr>
        <p:spPr>
          <a:xfrm>
            <a:off x="3052482" y="2426785"/>
            <a:ext cx="61049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Conditional formatting – Highlights </a:t>
            </a:r>
          </a:p>
          <a:p>
            <a:r>
              <a:rPr lang="en-US" dirty="0"/>
              <a:t>missing cells </a:t>
            </a:r>
          </a:p>
          <a:p>
            <a:r>
              <a:rPr lang="en-US" dirty="0"/>
              <a:t>2. Filter- Helps to remove the empty cells </a:t>
            </a:r>
          </a:p>
          <a:p>
            <a:r>
              <a:rPr lang="en-US" dirty="0"/>
              <a:t>3. Formula – Helps to identify the </a:t>
            </a:r>
          </a:p>
          <a:p>
            <a:r>
              <a:rPr lang="en-US" dirty="0"/>
              <a:t>performance of employees </a:t>
            </a:r>
          </a:p>
          <a:p>
            <a:r>
              <a:rPr lang="en-US" dirty="0"/>
              <a:t>4. Pivot table – Helps to </a:t>
            </a:r>
            <a:r>
              <a:rPr lang="en-US" dirty="0" err="1"/>
              <a:t>summarise</a:t>
            </a:r>
            <a:r>
              <a:rPr lang="en-US" dirty="0"/>
              <a:t> </a:t>
            </a:r>
          </a:p>
          <a:p>
            <a:r>
              <a:rPr lang="en-US" dirty="0"/>
              <a:t>5. Pie chart – Shows the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58BBB-682C-11C7-CD31-786EDEF6422A}"/>
              </a:ext>
            </a:extLst>
          </p:cNvPr>
          <p:cNvSpPr txBox="1"/>
          <p:nvPr/>
        </p:nvSpPr>
        <p:spPr>
          <a:xfrm>
            <a:off x="1492623" y="1760274"/>
            <a:ext cx="610496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EMPLOYEE ID </a:t>
            </a:r>
          </a:p>
          <a:p>
            <a:r>
              <a:rPr lang="en-US" dirty="0"/>
              <a:t>2. FIRST NAME</a:t>
            </a:r>
          </a:p>
          <a:p>
            <a:r>
              <a:rPr lang="en-US" dirty="0"/>
              <a:t>3. LAST NAME</a:t>
            </a:r>
          </a:p>
          <a:p>
            <a:r>
              <a:rPr lang="en-US" dirty="0"/>
              <a:t>4. BUSINESS UNIT </a:t>
            </a:r>
          </a:p>
          <a:p>
            <a:r>
              <a:rPr lang="en-US" dirty="0"/>
              <a:t>5. EMPLOYEE TYPE</a:t>
            </a:r>
          </a:p>
          <a:p>
            <a:r>
              <a:rPr lang="en-US" dirty="0"/>
              <a:t>6. EMPLOYEE CLASSIFICATION TYPE</a:t>
            </a:r>
          </a:p>
          <a:p>
            <a:r>
              <a:rPr lang="en-US" dirty="0"/>
              <a:t>7. GENDER</a:t>
            </a:r>
          </a:p>
          <a:p>
            <a:r>
              <a:rPr lang="en-US" dirty="0"/>
              <a:t>8. PERFORMANCE SCORE</a:t>
            </a:r>
          </a:p>
          <a:p>
            <a:r>
              <a:rPr lang="en-US" dirty="0"/>
              <a:t>9. CURRENT EMPLOYEE RATE</a:t>
            </a:r>
          </a:p>
          <a:p>
            <a:r>
              <a:rPr lang="en-US" dirty="0"/>
              <a:t>10. PERFORMANCE LEVEL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532E93-8895-4F43-401B-DB6365CFE4B8}"/>
              </a:ext>
            </a:extLst>
          </p:cNvPr>
          <p:cNvSpPr txBox="1"/>
          <p:nvPr/>
        </p:nvSpPr>
        <p:spPr>
          <a:xfrm>
            <a:off x="3052482" y="3119282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=IF(Z2&gt;=5,"SUPER",IF(Z2&gt;=4,"GOOD",IF(Z2&gt;=3,"MED",IF(Z2&gt;=2,"LOW","BAD"))))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90</Words>
  <Application>Microsoft Office PowerPoint</Application>
  <PresentationFormat>Widescreen</PresentationFormat>
  <Paragraphs>41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Monisha J.N</cp:lastModifiedBy>
  <cp:revision>15</cp:revision>
  <dcterms:created xsi:type="dcterms:W3CDTF">2024-03-29T15:07:22Z</dcterms:created>
  <dcterms:modified xsi:type="dcterms:W3CDTF">2024-08-31T10:38:24Z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