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B704-1691-1641-4C34-00B342AE4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C3214-7322-069D-4EA9-F6CDD74A7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FC95-B166-F2E3-D17F-668628AE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E0B2-9EFF-4D3F-E38F-13AF7AE8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5548-754D-5BFD-E29C-FE7F5FAD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68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8EAB-43AD-A8B1-DAC7-5CEFC58A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1E7BD-402C-8320-E280-3A4D89D45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F433-C38B-84D6-6842-2FF66E1B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0D3F6-2FE2-A8DB-CE1C-13BDFF55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35D4-87B7-04EB-A9EF-AF5F715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3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5803C-3E29-BEBC-D0A6-A64D4B3F1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717A-8DB3-DDA2-3CCD-779B681C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3F0DE-171A-C34A-28F5-14CAE21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D029-8870-7960-3B34-18FE48AE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AD9B-7396-6FFC-614D-394164A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6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936-4778-C0A8-554B-0F744FF7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F03A-317C-52A9-2AED-B55561D0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2E339-9D8A-C98E-73DA-33B871CC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54F3-3B47-7C55-85E6-2AF36688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BE5D-7454-E751-9383-69F19148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39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A1C6-046D-3090-3749-031E6AA3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9F481-D036-F99C-466E-149E15101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80C5-F35C-E04D-EB11-BC061754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F075-B2C2-DD6F-F75E-20BF6ED4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B04E-5807-31FB-D6C5-E0612E4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93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6506-BF52-129E-15AE-85688E9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04B0-999D-6BCF-81CE-F4259439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FA34-EF04-28F7-9FC8-A501E18CE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18DD-D17B-E6C8-6171-2517E74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7E1E4-72A9-69F7-510E-BBE0BBA4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49B1-EF03-F81A-4524-6A843D17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7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B80A-ADCD-4680-0E0A-F5D2E25C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5481-9C61-777F-0840-75EBE951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471FD-96C7-804A-E460-F565ABBA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2B1B-B092-02C3-DB36-5455D4D3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C02EF-246E-1EF2-5DCA-3230EBA19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A25DB-4D51-EB56-CF49-443E7BEC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415F1-95A9-B032-ED44-C916A32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26195-F533-92DC-2C6D-06BCF338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F7A4-453D-3E20-4C2E-A94D7D42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97C35-4F51-C7BF-39FB-D3ED9394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4FD3E-CA3D-C2DC-9B4C-291B2B3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DA4F-DBB9-B87E-1EBC-1DBFC6EC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1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A9098-F470-BFB0-2A3B-D7988E5F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7B48F-2B52-65E2-AEA8-9686B082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38538-BE81-DCCC-A478-2FEB9182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1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0A51-4C4E-0225-8869-55C7C8B7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F1B1-7017-0609-7F12-B2BCC290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B2BD0-07D6-8F6A-7E7B-D4BB339C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6789D-2B25-5B60-2E6D-B6BC4AC8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677B-7C80-C74C-62E2-D3FB08A5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0F105-E13C-B06A-D94D-B7E56642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9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3842-C473-8DAB-C065-BA3E9576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10C4A-C647-C8B4-D0CD-68918299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8B424-3E7C-12F1-5756-9A685C7B2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2C0F0-522D-FB60-AE70-3218ABA3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07A3-1C2E-2DA5-ABDA-17AF4C02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A4BD9-3873-2CE1-2860-79D34787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79379-C3F1-61AD-4D79-067B0C3B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08111-0A23-2498-6CC5-E640A0C39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6BAC-2569-4FDF-CEB2-5DC3B10EE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1CB12-691B-472F-8562-531A6F03C011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24AD-C0D5-0610-836D-814DACD5F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A1C1-EEB5-6C2E-2B1D-92C7DB862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1B34-9707-4A06-82E8-A85E13B9A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8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F05A-1EDA-4048-0C0A-8122E18C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229D4-D5BF-56A7-0B82-14BC60DD0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289AF-35E7-4B97-AFCF-3E35DACAE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BA32-FF81-4673-5ECC-D0A5D89E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70AA-CA78-DB0F-C233-586E2C43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6AF00E-F3E8-2898-D605-BCECBC78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7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120B-7B45-B720-8818-590AF775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2D11A-4245-FF16-837F-0B2DFFFB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A4FE-D181-81A5-460F-AF426F95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78C3-A587-64B9-826F-3127B16E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7257-6E16-AF55-7AEC-5BB0B655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EC703-E24D-A2E1-3AE6-2A5BDB1E7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E15B-7C22-EE06-4786-521C50D1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4180-E037-11DA-0170-4F3D0440C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EEC38-85C4-7683-C174-61EC501A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B094-68A4-B288-F6B7-7035D9E3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8535-8C3A-0B4F-9750-D7BC3A30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8992A-7C9C-33AD-9D40-D1903A90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4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1DD1-265A-2B84-2597-149F81F9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8EEA-5363-0694-3A13-04841A0B0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2E89B-32AA-B25F-17D6-1DE32CCA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D292-37DC-3A6A-6CE9-B672A7D3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E4CD-63A2-DDF5-AFC9-F84362FB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9A5EB-C3A2-A857-D450-5938F56A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F6EA-795A-894F-0F21-9CBB5D59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7813-7670-D241-883B-2D096517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48B52-6EF1-DEDE-1C23-D277D3D2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4FF6-A05B-A3B2-3388-4B9D0E3F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22E8-E0F9-E610-CDF5-4083FD0A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17B7E-ACBD-5786-013A-D20A498E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4FA8-3609-3F82-9249-3F0CC9F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DE0D-D0E6-9821-E087-EC06BF14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0B6EF-9017-3009-E7A0-7C5EA2DD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6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2833-581E-BE08-E41C-A2460E4E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3737-F1A6-ADB0-5D78-0D9230C3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D83F2-C5D6-D512-95D9-D7F8A26C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kirthiga sundaram</dc:creator>
  <cp:lastModifiedBy>kirthiga sundaram</cp:lastModifiedBy>
  <cp:revision>1</cp:revision>
  <dcterms:created xsi:type="dcterms:W3CDTF">2024-08-29T14:36:20Z</dcterms:created>
  <dcterms:modified xsi:type="dcterms:W3CDTF">2024-08-29T14:36:20Z</dcterms:modified>
</cp:coreProperties>
</file>