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0845-CD5B-4E07-94DB-6B0166AEE4ED}" v="10" dt="2024-08-29T12:32:09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MONISHA PRIYA R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REGISTER NO</a:t>
            </a:r>
            <a:r>
              <a:rPr lang="en-US" sz="2400" dirty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</a:rPr>
              <a:t>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312215044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DEPARTMENT</a:t>
            </a:r>
            <a:r>
              <a:rPr lang="en-US" sz="2400" dirty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</a:rPr>
              <a:t>  </a:t>
            </a:r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COLLEGE </a:t>
            </a:r>
            <a:r>
              <a:rPr lang="en-US" sz="2400" dirty="0">
                <a:ln>
                  <a:solidFill>
                    <a:srgbClr val="FF0066"/>
                  </a:solidFill>
                </a:ln>
                <a:solidFill>
                  <a:srgbClr val="FF0066"/>
                </a:solidFill>
              </a:rPr>
              <a:t> </a:t>
            </a:r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siddhik</cp:lastModifiedBy>
  <cp:revision>16</cp:revision>
  <dcterms:created xsi:type="dcterms:W3CDTF">2024-03-29T15:07:22Z</dcterms:created>
  <dcterms:modified xsi:type="dcterms:W3CDTF">2024-08-29T12:33:42Z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