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88" r:id="rId7"/>
    <p:sldId id="289" r:id="rId8"/>
    <p:sldId id="261" r:id="rId9"/>
    <p:sldId id="262" r:id="rId10"/>
    <p:sldId id="263" r:id="rId11"/>
    <p:sldId id="264" r:id="rId12"/>
    <p:sldId id="265" r:id="rId13"/>
    <p:sldId id="286" r:id="rId14"/>
    <p:sldId id="266" r:id="rId15"/>
    <p:sldId id="267" r:id="rId16"/>
    <p:sldId id="268" r:id="rId17"/>
    <p:sldId id="269" r:id="rId18"/>
    <p:sldId id="285" r:id="rId19"/>
    <p:sldId id="272" r:id="rId20"/>
    <p:sldId id="273" r:id="rId21"/>
    <p:sldId id="277" r:id="rId22"/>
    <p:sldId id="275" r:id="rId23"/>
    <p:sldId id="276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7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C5C958-5DF9-44FD-87CA-4FCB09D186B5}" v="204" dt="2025-06-24T05:17:50.7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13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nisha raja" userId="31fc967db1b24fc0" providerId="LiveId" clId="{31C5C958-5DF9-44FD-87CA-4FCB09D186B5}"/>
    <pc:docChg chg="undo custSel addSld delSld modSld sldOrd">
      <pc:chgData name="Monisha raja" userId="31fc967db1b24fc0" providerId="LiveId" clId="{31C5C958-5DF9-44FD-87CA-4FCB09D186B5}" dt="2025-06-24T05:18:38.315" v="1823" actId="47"/>
      <pc:docMkLst>
        <pc:docMk/>
      </pc:docMkLst>
      <pc:sldChg chg="addSp modSp mod">
        <pc:chgData name="Monisha raja" userId="31fc967db1b24fc0" providerId="LiveId" clId="{31C5C958-5DF9-44FD-87CA-4FCB09D186B5}" dt="2025-06-23T20:29:10.402" v="1653" actId="121"/>
        <pc:sldMkLst>
          <pc:docMk/>
          <pc:sldMk cId="491596881" sldId="256"/>
        </pc:sldMkLst>
        <pc:spChg chg="mod">
          <ac:chgData name="Monisha raja" userId="31fc967db1b24fc0" providerId="LiveId" clId="{31C5C958-5DF9-44FD-87CA-4FCB09D186B5}" dt="2025-06-23T20:29:10.402" v="1653" actId="121"/>
          <ac:spMkLst>
            <pc:docMk/>
            <pc:sldMk cId="491596881" sldId="256"/>
            <ac:spMk id="2" creationId="{960B02A6-62F1-EDBE-9D75-0E940398B959}"/>
          </ac:spMkLst>
        </pc:spChg>
        <pc:spChg chg="mod">
          <ac:chgData name="Monisha raja" userId="31fc967db1b24fc0" providerId="LiveId" clId="{31C5C958-5DF9-44FD-87CA-4FCB09D186B5}" dt="2025-06-23T20:29:02.274" v="1652" actId="14100"/>
          <ac:spMkLst>
            <pc:docMk/>
            <pc:sldMk cId="491596881" sldId="256"/>
            <ac:spMk id="3" creationId="{5BE4B4C0-9894-A5DA-1339-41F4DAEEC25F}"/>
          </ac:spMkLst>
        </pc:spChg>
        <pc:spChg chg="add mod">
          <ac:chgData name="Monisha raja" userId="31fc967db1b24fc0" providerId="LiveId" clId="{31C5C958-5DF9-44FD-87CA-4FCB09D186B5}" dt="2025-06-23T20:28:13.336" v="1644" actId="14100"/>
          <ac:spMkLst>
            <pc:docMk/>
            <pc:sldMk cId="491596881" sldId="256"/>
            <ac:spMk id="4" creationId="{787B6225-96D8-0BBB-FBDA-B88738B3CAE1}"/>
          </ac:spMkLst>
        </pc:spChg>
        <pc:spChg chg="add mod">
          <ac:chgData name="Monisha raja" userId="31fc967db1b24fc0" providerId="LiveId" clId="{31C5C958-5DF9-44FD-87CA-4FCB09D186B5}" dt="2025-06-23T20:27:46.034" v="1642"/>
          <ac:spMkLst>
            <pc:docMk/>
            <pc:sldMk cId="491596881" sldId="256"/>
            <ac:spMk id="5" creationId="{B241FF9F-E922-E3E0-8F9E-716606A80180}"/>
          </ac:spMkLst>
        </pc:spChg>
      </pc:sldChg>
      <pc:sldChg chg="addSp delSp modSp new mod">
        <pc:chgData name="Monisha raja" userId="31fc967db1b24fc0" providerId="LiveId" clId="{31C5C958-5DF9-44FD-87CA-4FCB09D186B5}" dt="2025-06-15T10:59:52.796" v="122" actId="255"/>
        <pc:sldMkLst>
          <pc:docMk/>
          <pc:sldMk cId="1710398613" sldId="257"/>
        </pc:sldMkLst>
        <pc:spChg chg="mod">
          <ac:chgData name="Monisha raja" userId="31fc967db1b24fc0" providerId="LiveId" clId="{31C5C958-5DF9-44FD-87CA-4FCB09D186B5}" dt="2025-06-15T10:59:52.796" v="122" actId="255"/>
          <ac:spMkLst>
            <pc:docMk/>
            <pc:sldMk cId="1710398613" sldId="257"/>
            <ac:spMk id="2" creationId="{AFDEC9FE-0B7E-ACA7-2F0F-4856C65A2AFD}"/>
          </ac:spMkLst>
        </pc:spChg>
        <pc:spChg chg="add del mod">
          <ac:chgData name="Monisha raja" userId="31fc967db1b24fc0" providerId="LiveId" clId="{31C5C958-5DF9-44FD-87CA-4FCB09D186B5}" dt="2025-06-15T10:53:45.584" v="81" actId="14100"/>
          <ac:spMkLst>
            <pc:docMk/>
            <pc:sldMk cId="1710398613" sldId="257"/>
            <ac:spMk id="3" creationId="{5B747D0F-1C86-CE0B-D44D-870CDD8D1665}"/>
          </ac:spMkLst>
        </pc:spChg>
      </pc:sldChg>
      <pc:sldChg chg="modSp new mod">
        <pc:chgData name="Monisha raja" userId="31fc967db1b24fc0" providerId="LiveId" clId="{31C5C958-5DF9-44FD-87CA-4FCB09D186B5}" dt="2025-06-15T11:00:13.215" v="127" actId="20577"/>
        <pc:sldMkLst>
          <pc:docMk/>
          <pc:sldMk cId="2378908375" sldId="258"/>
        </pc:sldMkLst>
        <pc:spChg chg="mod">
          <ac:chgData name="Monisha raja" userId="31fc967db1b24fc0" providerId="LiveId" clId="{31C5C958-5DF9-44FD-87CA-4FCB09D186B5}" dt="2025-06-15T10:59:43.641" v="121" actId="255"/>
          <ac:spMkLst>
            <pc:docMk/>
            <pc:sldMk cId="2378908375" sldId="258"/>
            <ac:spMk id="2" creationId="{379B6FCB-78B3-CAF1-6026-76D17030F0C3}"/>
          </ac:spMkLst>
        </pc:spChg>
        <pc:spChg chg="mod">
          <ac:chgData name="Monisha raja" userId="31fc967db1b24fc0" providerId="LiveId" clId="{31C5C958-5DF9-44FD-87CA-4FCB09D186B5}" dt="2025-06-15T11:00:13.215" v="127" actId="20577"/>
          <ac:spMkLst>
            <pc:docMk/>
            <pc:sldMk cId="2378908375" sldId="258"/>
            <ac:spMk id="3" creationId="{2CDD73DA-069F-8BAC-88E1-3BC729522B8F}"/>
          </ac:spMkLst>
        </pc:spChg>
      </pc:sldChg>
      <pc:sldChg chg="addSp delSp modSp new mod">
        <pc:chgData name="Monisha raja" userId="31fc967db1b24fc0" providerId="LiveId" clId="{31C5C958-5DF9-44FD-87CA-4FCB09D186B5}" dt="2025-06-16T18:23:00.067" v="225" actId="113"/>
        <pc:sldMkLst>
          <pc:docMk/>
          <pc:sldMk cId="3427181679" sldId="259"/>
        </pc:sldMkLst>
        <pc:spChg chg="mod">
          <ac:chgData name="Monisha raja" userId="31fc967db1b24fc0" providerId="LiveId" clId="{31C5C958-5DF9-44FD-87CA-4FCB09D186B5}" dt="2025-06-16T18:23:00.067" v="225" actId="113"/>
          <ac:spMkLst>
            <pc:docMk/>
            <pc:sldMk cId="3427181679" sldId="259"/>
            <ac:spMk id="2" creationId="{6E15CE91-50DD-1294-9BF1-D97614F83E31}"/>
          </ac:spMkLst>
        </pc:spChg>
        <pc:spChg chg="add del mod">
          <ac:chgData name="Monisha raja" userId="31fc967db1b24fc0" providerId="LiveId" clId="{31C5C958-5DF9-44FD-87CA-4FCB09D186B5}" dt="2025-06-16T18:22:48.078" v="224" actId="113"/>
          <ac:spMkLst>
            <pc:docMk/>
            <pc:sldMk cId="3427181679" sldId="259"/>
            <ac:spMk id="3" creationId="{12A3F075-F977-7452-DAC6-DE5C54A750CF}"/>
          </ac:spMkLst>
        </pc:spChg>
      </pc:sldChg>
      <pc:sldChg chg="modSp new mod">
        <pc:chgData name="Monisha raja" userId="31fc967db1b24fc0" providerId="LiveId" clId="{31C5C958-5DF9-44FD-87CA-4FCB09D186B5}" dt="2025-06-16T18:25:11.755" v="254" actId="113"/>
        <pc:sldMkLst>
          <pc:docMk/>
          <pc:sldMk cId="2043556763" sldId="260"/>
        </pc:sldMkLst>
        <pc:spChg chg="mod">
          <ac:chgData name="Monisha raja" userId="31fc967db1b24fc0" providerId="LiveId" clId="{31C5C958-5DF9-44FD-87CA-4FCB09D186B5}" dt="2025-06-16T18:24:50.391" v="249" actId="14100"/>
          <ac:spMkLst>
            <pc:docMk/>
            <pc:sldMk cId="2043556763" sldId="260"/>
            <ac:spMk id="2" creationId="{7D709E6A-CA29-67E2-61FD-1266EA70297F}"/>
          </ac:spMkLst>
        </pc:spChg>
        <pc:spChg chg="mod">
          <ac:chgData name="Monisha raja" userId="31fc967db1b24fc0" providerId="LiveId" clId="{31C5C958-5DF9-44FD-87CA-4FCB09D186B5}" dt="2025-06-16T18:25:11.755" v="254" actId="113"/>
          <ac:spMkLst>
            <pc:docMk/>
            <pc:sldMk cId="2043556763" sldId="260"/>
            <ac:spMk id="3" creationId="{0F28B5BC-573A-1F22-B4F5-EC4C989E1C7E}"/>
          </ac:spMkLst>
        </pc:spChg>
      </pc:sldChg>
      <pc:sldChg chg="modSp new mod">
        <pc:chgData name="Monisha raja" userId="31fc967db1b24fc0" providerId="LiveId" clId="{31C5C958-5DF9-44FD-87CA-4FCB09D186B5}" dt="2025-06-23T20:29:40.509" v="1665" actId="242"/>
        <pc:sldMkLst>
          <pc:docMk/>
          <pc:sldMk cId="888484448" sldId="261"/>
        </pc:sldMkLst>
        <pc:spChg chg="mod">
          <ac:chgData name="Monisha raja" userId="31fc967db1b24fc0" providerId="LiveId" clId="{31C5C958-5DF9-44FD-87CA-4FCB09D186B5}" dt="2025-06-23T20:29:40.509" v="1665" actId="242"/>
          <ac:spMkLst>
            <pc:docMk/>
            <pc:sldMk cId="888484448" sldId="261"/>
            <ac:spMk id="2" creationId="{DCC9C613-FC44-DAE8-5998-E9B046C2D8C5}"/>
          </ac:spMkLst>
        </pc:spChg>
        <pc:spChg chg="mod">
          <ac:chgData name="Monisha raja" userId="31fc967db1b24fc0" providerId="LiveId" clId="{31C5C958-5DF9-44FD-87CA-4FCB09D186B5}" dt="2025-06-17T20:20:05.054" v="310" actId="313"/>
          <ac:spMkLst>
            <pc:docMk/>
            <pc:sldMk cId="888484448" sldId="261"/>
            <ac:spMk id="3" creationId="{D5DAE4F9-19F0-91DC-850A-A6685104D98A}"/>
          </ac:spMkLst>
        </pc:spChg>
      </pc:sldChg>
      <pc:sldChg chg="addSp delSp modSp new mod">
        <pc:chgData name="Monisha raja" userId="31fc967db1b24fc0" providerId="LiveId" clId="{31C5C958-5DF9-44FD-87CA-4FCB09D186B5}" dt="2025-06-23T20:42:59.121" v="1686" actId="20577"/>
        <pc:sldMkLst>
          <pc:docMk/>
          <pc:sldMk cId="586583101" sldId="262"/>
        </pc:sldMkLst>
        <pc:spChg chg="mod">
          <ac:chgData name="Monisha raja" userId="31fc967db1b24fc0" providerId="LiveId" clId="{31C5C958-5DF9-44FD-87CA-4FCB09D186B5}" dt="2025-06-23T14:04:05.316" v="1456" actId="20577"/>
          <ac:spMkLst>
            <pc:docMk/>
            <pc:sldMk cId="586583101" sldId="262"/>
            <ac:spMk id="2" creationId="{E150DB54-9A54-9805-BAF7-C370C12CF342}"/>
          </ac:spMkLst>
        </pc:spChg>
        <pc:spChg chg="mod">
          <ac:chgData name="Monisha raja" userId="31fc967db1b24fc0" providerId="LiveId" clId="{31C5C958-5DF9-44FD-87CA-4FCB09D186B5}" dt="2025-06-23T20:42:59.121" v="1686" actId="20577"/>
          <ac:spMkLst>
            <pc:docMk/>
            <pc:sldMk cId="586583101" sldId="262"/>
            <ac:spMk id="3" creationId="{7DB49C9E-9D4B-C234-CB6A-0A5C6F6332F0}"/>
          </ac:spMkLst>
        </pc:spChg>
        <pc:spChg chg="add del">
          <ac:chgData name="Monisha raja" userId="31fc967db1b24fc0" providerId="LiveId" clId="{31C5C958-5DF9-44FD-87CA-4FCB09D186B5}" dt="2025-06-23T20:31:19.195" v="1673" actId="478"/>
          <ac:spMkLst>
            <pc:docMk/>
            <pc:sldMk cId="586583101" sldId="262"/>
            <ac:spMk id="7" creationId="{CD1AFCDB-363E-61D8-802D-90BA9082D1C4}"/>
          </ac:spMkLst>
        </pc:spChg>
        <pc:spChg chg="add mod ord">
          <ac:chgData name="Monisha raja" userId="31fc967db1b24fc0" providerId="LiveId" clId="{31C5C958-5DF9-44FD-87CA-4FCB09D186B5}" dt="2025-06-23T20:31:46.783" v="1677" actId="208"/>
          <ac:spMkLst>
            <pc:docMk/>
            <pc:sldMk cId="586583101" sldId="262"/>
            <ac:spMk id="8" creationId="{B6051100-876A-BFD7-5B62-35330C0C2D38}"/>
          </ac:spMkLst>
        </pc:spChg>
        <pc:picChg chg="add mod">
          <ac:chgData name="Monisha raja" userId="31fc967db1b24fc0" providerId="LiveId" clId="{31C5C958-5DF9-44FD-87CA-4FCB09D186B5}" dt="2025-06-17T20:24:11.448" v="321" actId="1076"/>
          <ac:picMkLst>
            <pc:docMk/>
            <pc:sldMk cId="586583101" sldId="262"/>
            <ac:picMk id="5" creationId="{325DFEF3-EAB9-6402-7419-7DAA6831562D}"/>
          </ac:picMkLst>
        </pc:picChg>
        <pc:picChg chg="add mod">
          <ac:chgData name="Monisha raja" userId="31fc967db1b24fc0" providerId="LiveId" clId="{31C5C958-5DF9-44FD-87CA-4FCB09D186B5}" dt="2025-06-23T20:30:45.517" v="1669" actId="14100"/>
          <ac:picMkLst>
            <pc:docMk/>
            <pc:sldMk cId="586583101" sldId="262"/>
            <ac:picMk id="6" creationId="{DB1FE3AB-0B48-5E83-68C9-2BCD42080AE7}"/>
          </ac:picMkLst>
        </pc:picChg>
      </pc:sldChg>
      <pc:sldChg chg="addSp modSp new mod">
        <pc:chgData name="Monisha raja" userId="31fc967db1b24fc0" providerId="LiveId" clId="{31C5C958-5DF9-44FD-87CA-4FCB09D186B5}" dt="2025-06-23T20:44:59.463" v="1697" actId="208"/>
        <pc:sldMkLst>
          <pc:docMk/>
          <pc:sldMk cId="2707264363" sldId="263"/>
        </pc:sldMkLst>
        <pc:spChg chg="mod">
          <ac:chgData name="Monisha raja" userId="31fc967db1b24fc0" providerId="LiveId" clId="{31C5C958-5DF9-44FD-87CA-4FCB09D186B5}" dt="2025-06-23T14:03:36.044" v="1424"/>
          <ac:spMkLst>
            <pc:docMk/>
            <pc:sldMk cId="2707264363" sldId="263"/>
            <ac:spMk id="2" creationId="{3E8122CE-C810-7BC1-7DB0-EE91786906B6}"/>
          </ac:spMkLst>
        </pc:spChg>
        <pc:spChg chg="mod">
          <ac:chgData name="Monisha raja" userId="31fc967db1b24fc0" providerId="LiveId" clId="{31C5C958-5DF9-44FD-87CA-4FCB09D186B5}" dt="2025-06-17T20:26:04.801" v="371" actId="20577"/>
          <ac:spMkLst>
            <pc:docMk/>
            <pc:sldMk cId="2707264363" sldId="263"/>
            <ac:spMk id="3" creationId="{C0D24F81-D392-DF89-EA67-C389484D945D}"/>
          </ac:spMkLst>
        </pc:spChg>
        <pc:picChg chg="add mod">
          <ac:chgData name="Monisha raja" userId="31fc967db1b24fc0" providerId="LiveId" clId="{31C5C958-5DF9-44FD-87CA-4FCB09D186B5}" dt="2025-06-23T20:43:18.646" v="1687" actId="1076"/>
          <ac:picMkLst>
            <pc:docMk/>
            <pc:sldMk cId="2707264363" sldId="263"/>
            <ac:picMk id="5" creationId="{9512E3CA-61AA-D5CA-4378-C58DDEA8E4D7}"/>
          </ac:picMkLst>
        </pc:picChg>
        <pc:picChg chg="add mod">
          <ac:chgData name="Monisha raja" userId="31fc967db1b24fc0" providerId="LiveId" clId="{31C5C958-5DF9-44FD-87CA-4FCB09D186B5}" dt="2025-06-23T20:44:59.463" v="1697" actId="208"/>
          <ac:picMkLst>
            <pc:docMk/>
            <pc:sldMk cId="2707264363" sldId="263"/>
            <ac:picMk id="6" creationId="{CD81853F-4684-7966-E7E1-25833C7BC125}"/>
          </ac:picMkLst>
        </pc:picChg>
      </pc:sldChg>
      <pc:sldChg chg="addSp modSp new mod">
        <pc:chgData name="Monisha raja" userId="31fc967db1b24fc0" providerId="LiveId" clId="{31C5C958-5DF9-44FD-87CA-4FCB09D186B5}" dt="2025-06-24T05:17:59.279" v="1822" actId="1076"/>
        <pc:sldMkLst>
          <pc:docMk/>
          <pc:sldMk cId="1680613752" sldId="264"/>
        </pc:sldMkLst>
        <pc:spChg chg="mod">
          <ac:chgData name="Monisha raja" userId="31fc967db1b24fc0" providerId="LiveId" clId="{31C5C958-5DF9-44FD-87CA-4FCB09D186B5}" dt="2025-06-17T20:59:20.809" v="535" actId="14100"/>
          <ac:spMkLst>
            <pc:docMk/>
            <pc:sldMk cId="1680613752" sldId="264"/>
            <ac:spMk id="2" creationId="{AA9E809C-F93B-5765-1737-F506E50CC7BD}"/>
          </ac:spMkLst>
        </pc:spChg>
        <pc:spChg chg="mod">
          <ac:chgData name="Monisha raja" userId="31fc967db1b24fc0" providerId="LiveId" clId="{31C5C958-5DF9-44FD-87CA-4FCB09D186B5}" dt="2025-06-23T20:47:28.546" v="1705" actId="6549"/>
          <ac:spMkLst>
            <pc:docMk/>
            <pc:sldMk cId="1680613752" sldId="264"/>
            <ac:spMk id="3" creationId="{2872BBA3-2F0D-68DF-A169-551451047167}"/>
          </ac:spMkLst>
        </pc:spChg>
        <pc:spChg chg="add mod">
          <ac:chgData name="Monisha raja" userId="31fc967db1b24fc0" providerId="LiveId" clId="{31C5C958-5DF9-44FD-87CA-4FCB09D186B5}" dt="2025-06-24T05:17:59.279" v="1822" actId="1076"/>
          <ac:spMkLst>
            <pc:docMk/>
            <pc:sldMk cId="1680613752" sldId="264"/>
            <ac:spMk id="7" creationId="{38CBC8FB-FA60-8B03-7C65-E2FA44FFFE7B}"/>
          </ac:spMkLst>
        </pc:spChg>
        <pc:picChg chg="add mod">
          <ac:chgData name="Monisha raja" userId="31fc967db1b24fc0" providerId="LiveId" clId="{31C5C958-5DF9-44FD-87CA-4FCB09D186B5}" dt="2025-06-24T05:17:06.179" v="1817" actId="14100"/>
          <ac:picMkLst>
            <pc:docMk/>
            <pc:sldMk cId="1680613752" sldId="264"/>
            <ac:picMk id="5" creationId="{7EC6B8B6-E53C-ADEF-D09B-8E30D57C06F1}"/>
          </ac:picMkLst>
        </pc:picChg>
        <pc:picChg chg="add mod">
          <ac:chgData name="Monisha raja" userId="31fc967db1b24fc0" providerId="LiveId" clId="{31C5C958-5DF9-44FD-87CA-4FCB09D186B5}" dt="2025-06-24T05:17:47.450" v="1819" actId="1076"/>
          <ac:picMkLst>
            <pc:docMk/>
            <pc:sldMk cId="1680613752" sldId="264"/>
            <ac:picMk id="6" creationId="{1C17D270-DE8C-1180-6DAA-F755D2DA3DE9}"/>
          </ac:picMkLst>
        </pc:picChg>
      </pc:sldChg>
      <pc:sldChg chg="addSp modSp new mod">
        <pc:chgData name="Monisha raja" userId="31fc967db1b24fc0" providerId="LiveId" clId="{31C5C958-5DF9-44FD-87CA-4FCB09D186B5}" dt="2025-06-17T20:55:49.836" v="534"/>
        <pc:sldMkLst>
          <pc:docMk/>
          <pc:sldMk cId="1688729044" sldId="265"/>
        </pc:sldMkLst>
        <pc:spChg chg="mod">
          <ac:chgData name="Monisha raja" userId="31fc967db1b24fc0" providerId="LiveId" clId="{31C5C958-5DF9-44FD-87CA-4FCB09D186B5}" dt="2025-06-17T20:54:04.964" v="515" actId="113"/>
          <ac:spMkLst>
            <pc:docMk/>
            <pc:sldMk cId="1688729044" sldId="265"/>
            <ac:spMk id="2" creationId="{774BE22A-FF20-4F72-469A-AE755AFA67CF}"/>
          </ac:spMkLst>
        </pc:spChg>
        <pc:spChg chg="mod">
          <ac:chgData name="Monisha raja" userId="31fc967db1b24fc0" providerId="LiveId" clId="{31C5C958-5DF9-44FD-87CA-4FCB09D186B5}" dt="2025-06-17T20:55:49.836" v="534"/>
          <ac:spMkLst>
            <pc:docMk/>
            <pc:sldMk cId="1688729044" sldId="265"/>
            <ac:spMk id="3" creationId="{E144A037-D0FF-7EC4-2B48-C631D45E4D4C}"/>
          </ac:spMkLst>
        </pc:spChg>
      </pc:sldChg>
      <pc:sldChg chg="addSp modSp new mod">
        <pc:chgData name="Monisha raja" userId="31fc967db1b24fc0" providerId="LiveId" clId="{31C5C958-5DF9-44FD-87CA-4FCB09D186B5}" dt="2025-06-23T14:06:59.321" v="1490" actId="6549"/>
        <pc:sldMkLst>
          <pc:docMk/>
          <pc:sldMk cId="3952120202" sldId="266"/>
        </pc:sldMkLst>
        <pc:spChg chg="mod">
          <ac:chgData name="Monisha raja" userId="31fc967db1b24fc0" providerId="LiveId" clId="{31C5C958-5DF9-44FD-87CA-4FCB09D186B5}" dt="2025-06-23T14:06:54.413" v="1489" actId="113"/>
          <ac:spMkLst>
            <pc:docMk/>
            <pc:sldMk cId="3952120202" sldId="266"/>
            <ac:spMk id="2" creationId="{C184227A-4EDF-444D-5E5B-49E9E7544CA2}"/>
          </ac:spMkLst>
        </pc:spChg>
        <pc:spChg chg="mod">
          <ac:chgData name="Monisha raja" userId="31fc967db1b24fc0" providerId="LiveId" clId="{31C5C958-5DF9-44FD-87CA-4FCB09D186B5}" dt="2025-06-23T14:06:59.321" v="1490" actId="6549"/>
          <ac:spMkLst>
            <pc:docMk/>
            <pc:sldMk cId="3952120202" sldId="266"/>
            <ac:spMk id="3" creationId="{E3B0D378-D9C2-BCA4-D031-BB6929126268}"/>
          </ac:spMkLst>
        </pc:spChg>
      </pc:sldChg>
      <pc:sldChg chg="addSp modSp new mod">
        <pc:chgData name="Monisha raja" userId="31fc967db1b24fc0" providerId="LiveId" clId="{31C5C958-5DF9-44FD-87CA-4FCB09D186B5}" dt="2025-06-23T14:17:49.235" v="1499" actId="1076"/>
        <pc:sldMkLst>
          <pc:docMk/>
          <pc:sldMk cId="2898344329" sldId="267"/>
        </pc:sldMkLst>
        <pc:spChg chg="mod">
          <ac:chgData name="Monisha raja" userId="31fc967db1b24fc0" providerId="LiveId" clId="{31C5C958-5DF9-44FD-87CA-4FCB09D186B5}" dt="2025-06-19T11:11:02.302" v="672" actId="27636"/>
          <ac:spMkLst>
            <pc:docMk/>
            <pc:sldMk cId="2898344329" sldId="267"/>
            <ac:spMk id="2" creationId="{6DADA356-39FB-F153-720F-6FBBF28B4529}"/>
          </ac:spMkLst>
        </pc:spChg>
        <pc:spChg chg="mod">
          <ac:chgData name="Monisha raja" userId="31fc967db1b24fc0" providerId="LiveId" clId="{31C5C958-5DF9-44FD-87CA-4FCB09D186B5}" dt="2025-06-23T14:17:22.971" v="1494" actId="27636"/>
          <ac:spMkLst>
            <pc:docMk/>
            <pc:sldMk cId="2898344329" sldId="267"/>
            <ac:spMk id="3" creationId="{BF7E0570-37D5-AA4C-0BE9-8F08A22D1CEF}"/>
          </ac:spMkLst>
        </pc:spChg>
        <pc:picChg chg="add mod">
          <ac:chgData name="Monisha raja" userId="31fc967db1b24fc0" providerId="LiveId" clId="{31C5C958-5DF9-44FD-87CA-4FCB09D186B5}" dt="2025-06-23T14:17:49.235" v="1499" actId="1076"/>
          <ac:picMkLst>
            <pc:docMk/>
            <pc:sldMk cId="2898344329" sldId="267"/>
            <ac:picMk id="6" creationId="{BB6F370C-21F6-6C15-F543-C342445ADABE}"/>
          </ac:picMkLst>
        </pc:picChg>
      </pc:sldChg>
      <pc:sldChg chg="addSp delSp modSp new mod">
        <pc:chgData name="Monisha raja" userId="31fc967db1b24fc0" providerId="LiveId" clId="{31C5C958-5DF9-44FD-87CA-4FCB09D186B5}" dt="2025-06-23T07:28:30.756" v="1281" actId="1076"/>
        <pc:sldMkLst>
          <pc:docMk/>
          <pc:sldMk cId="3394661748" sldId="268"/>
        </pc:sldMkLst>
        <pc:spChg chg="mod">
          <ac:chgData name="Monisha raja" userId="31fc967db1b24fc0" providerId="LiveId" clId="{31C5C958-5DF9-44FD-87CA-4FCB09D186B5}" dt="2025-06-19T13:20:13.973" v="698" actId="14100"/>
          <ac:spMkLst>
            <pc:docMk/>
            <pc:sldMk cId="3394661748" sldId="268"/>
            <ac:spMk id="2" creationId="{D36170D5-CB44-6C3D-C13C-7C56694C2322}"/>
          </ac:spMkLst>
        </pc:spChg>
        <pc:spChg chg="mod">
          <ac:chgData name="Monisha raja" userId="31fc967db1b24fc0" providerId="LiveId" clId="{31C5C958-5DF9-44FD-87CA-4FCB09D186B5}" dt="2025-06-19T18:49:18.096" v="722" actId="27636"/>
          <ac:spMkLst>
            <pc:docMk/>
            <pc:sldMk cId="3394661748" sldId="268"/>
            <ac:spMk id="3" creationId="{A9CFA377-0F01-6692-4153-E1486EDCA5D7}"/>
          </ac:spMkLst>
        </pc:spChg>
        <pc:picChg chg="add mod">
          <ac:chgData name="Monisha raja" userId="31fc967db1b24fc0" providerId="LiveId" clId="{31C5C958-5DF9-44FD-87CA-4FCB09D186B5}" dt="2025-06-23T07:28:30.756" v="1281" actId="1076"/>
          <ac:picMkLst>
            <pc:docMk/>
            <pc:sldMk cId="3394661748" sldId="268"/>
            <ac:picMk id="5" creationId="{B2435F85-051A-F1C3-51CB-4A3284A0E0FE}"/>
          </ac:picMkLst>
        </pc:picChg>
        <pc:picChg chg="add del mod">
          <ac:chgData name="Monisha raja" userId="31fc967db1b24fc0" providerId="LiveId" clId="{31C5C958-5DF9-44FD-87CA-4FCB09D186B5}" dt="2025-06-23T07:28:14.010" v="1277" actId="21"/>
          <ac:picMkLst>
            <pc:docMk/>
            <pc:sldMk cId="3394661748" sldId="268"/>
            <ac:picMk id="6" creationId="{BB6F370C-21F6-6C15-F543-C342445ADABE}"/>
          </ac:picMkLst>
        </pc:picChg>
      </pc:sldChg>
      <pc:sldChg chg="addSp modSp new mod">
        <pc:chgData name="Monisha raja" userId="31fc967db1b24fc0" providerId="LiveId" clId="{31C5C958-5DF9-44FD-87CA-4FCB09D186B5}" dt="2025-06-23T19:36:32.395" v="1550" actId="1076"/>
        <pc:sldMkLst>
          <pc:docMk/>
          <pc:sldMk cId="3667522862" sldId="269"/>
        </pc:sldMkLst>
        <pc:spChg chg="mod">
          <ac:chgData name="Monisha raja" userId="31fc967db1b24fc0" providerId="LiveId" clId="{31C5C958-5DF9-44FD-87CA-4FCB09D186B5}" dt="2025-06-23T13:58:17.403" v="1314"/>
          <ac:spMkLst>
            <pc:docMk/>
            <pc:sldMk cId="3667522862" sldId="269"/>
            <ac:spMk id="2" creationId="{300503C5-3AA7-9FA6-F1B8-E4B411B598A6}"/>
          </ac:spMkLst>
        </pc:spChg>
        <pc:spChg chg="mod">
          <ac:chgData name="Monisha raja" userId="31fc967db1b24fc0" providerId="LiveId" clId="{31C5C958-5DF9-44FD-87CA-4FCB09D186B5}" dt="2025-06-23T14:00:15.733" v="1395" actId="20577"/>
          <ac:spMkLst>
            <pc:docMk/>
            <pc:sldMk cId="3667522862" sldId="269"/>
            <ac:spMk id="3" creationId="{3037804F-4F58-A979-47D8-EED264E16649}"/>
          </ac:spMkLst>
        </pc:spChg>
        <pc:picChg chg="add mod">
          <ac:chgData name="Monisha raja" userId="31fc967db1b24fc0" providerId="LiveId" clId="{31C5C958-5DF9-44FD-87CA-4FCB09D186B5}" dt="2025-06-23T19:36:32.395" v="1550" actId="1076"/>
          <ac:picMkLst>
            <pc:docMk/>
            <pc:sldMk cId="3667522862" sldId="269"/>
            <ac:picMk id="5" creationId="{173D343A-42C6-6949-2574-356486E9F767}"/>
          </ac:picMkLst>
        </pc:picChg>
      </pc:sldChg>
      <pc:sldChg chg="addSp delSp modSp new del mod ord">
        <pc:chgData name="Monisha raja" userId="31fc967db1b24fc0" providerId="LiveId" clId="{31C5C958-5DF9-44FD-87CA-4FCB09D186B5}" dt="2025-06-23T14:33:54.611" v="1501" actId="47"/>
        <pc:sldMkLst>
          <pc:docMk/>
          <pc:sldMk cId="2850754926" sldId="270"/>
        </pc:sldMkLst>
        <pc:spChg chg="mod">
          <ac:chgData name="Monisha raja" userId="31fc967db1b24fc0" providerId="LiveId" clId="{31C5C958-5DF9-44FD-87CA-4FCB09D186B5}" dt="2025-06-23T13:57:01.355" v="1310"/>
          <ac:spMkLst>
            <pc:docMk/>
            <pc:sldMk cId="2850754926" sldId="270"/>
            <ac:spMk id="2" creationId="{F398C9E1-E414-9BE0-F503-2A308C45E6AE}"/>
          </ac:spMkLst>
        </pc:spChg>
        <pc:spChg chg="add mod">
          <ac:chgData name="Monisha raja" userId="31fc967db1b24fc0" providerId="LiveId" clId="{31C5C958-5DF9-44FD-87CA-4FCB09D186B5}" dt="2025-06-23T13:53:49.553" v="1309"/>
          <ac:spMkLst>
            <pc:docMk/>
            <pc:sldMk cId="2850754926" sldId="270"/>
            <ac:spMk id="7" creationId="{5EA9F18F-327A-4DC2-2840-43EB26492F0A}"/>
          </ac:spMkLst>
        </pc:spChg>
        <pc:picChg chg="add del mod">
          <ac:chgData name="Monisha raja" userId="31fc967db1b24fc0" providerId="LiveId" clId="{31C5C958-5DF9-44FD-87CA-4FCB09D186B5}" dt="2025-06-23T14:17:30.606" v="1495" actId="21"/>
          <ac:picMkLst>
            <pc:docMk/>
            <pc:sldMk cId="2850754926" sldId="270"/>
            <ac:picMk id="6" creationId="{BB6F370C-21F6-6C15-F543-C342445ADABE}"/>
          </ac:picMkLst>
        </pc:picChg>
      </pc:sldChg>
      <pc:sldChg chg="addSp delSp modSp new del mod">
        <pc:chgData name="Monisha raja" userId="31fc967db1b24fc0" providerId="LiveId" clId="{31C5C958-5DF9-44FD-87CA-4FCB09D186B5}" dt="2025-06-23T14:33:47.646" v="1500" actId="47"/>
        <pc:sldMkLst>
          <pc:docMk/>
          <pc:sldMk cId="2856182801" sldId="271"/>
        </pc:sldMkLst>
        <pc:spChg chg="add mod">
          <ac:chgData name="Monisha raja" userId="31fc967db1b24fc0" providerId="LiveId" clId="{31C5C958-5DF9-44FD-87CA-4FCB09D186B5}" dt="2025-06-23T07:28:23.548" v="1279" actId="21"/>
          <ac:spMkLst>
            <pc:docMk/>
            <pc:sldMk cId="2856182801" sldId="271"/>
            <ac:spMk id="4" creationId="{FF2A1A11-2D17-A965-FA9C-45487A1FD7FE}"/>
          </ac:spMkLst>
        </pc:spChg>
        <pc:picChg chg="add del mod ord">
          <ac:chgData name="Monisha raja" userId="31fc967db1b24fc0" providerId="LiveId" clId="{31C5C958-5DF9-44FD-87CA-4FCB09D186B5}" dt="2025-06-23T07:28:23.548" v="1279" actId="21"/>
          <ac:picMkLst>
            <pc:docMk/>
            <pc:sldMk cId="2856182801" sldId="271"/>
            <ac:picMk id="5" creationId="{B2435F85-051A-F1C3-51CB-4A3284A0E0FE}"/>
          </ac:picMkLst>
        </pc:picChg>
      </pc:sldChg>
      <pc:sldChg chg="modSp new mod">
        <pc:chgData name="Monisha raja" userId="31fc967db1b24fc0" providerId="LiveId" clId="{31C5C958-5DF9-44FD-87CA-4FCB09D186B5}" dt="2025-06-22T13:54:26.637" v="1031" actId="113"/>
        <pc:sldMkLst>
          <pc:docMk/>
          <pc:sldMk cId="2310364804" sldId="272"/>
        </pc:sldMkLst>
        <pc:spChg chg="mod">
          <ac:chgData name="Monisha raja" userId="31fc967db1b24fc0" providerId="LiveId" clId="{31C5C958-5DF9-44FD-87CA-4FCB09D186B5}" dt="2025-06-22T13:54:26.637" v="1031" actId="113"/>
          <ac:spMkLst>
            <pc:docMk/>
            <pc:sldMk cId="2310364804" sldId="272"/>
            <ac:spMk id="2" creationId="{4B302418-F471-8B07-93BF-BE8225C09FE3}"/>
          </ac:spMkLst>
        </pc:spChg>
        <pc:spChg chg="mod">
          <ac:chgData name="Monisha raja" userId="31fc967db1b24fc0" providerId="LiveId" clId="{31C5C958-5DF9-44FD-87CA-4FCB09D186B5}" dt="2025-06-22T13:54:24.195" v="1030" actId="113"/>
          <ac:spMkLst>
            <pc:docMk/>
            <pc:sldMk cId="2310364804" sldId="272"/>
            <ac:spMk id="3" creationId="{774C22E5-EC8E-2538-2A00-95F66DA440E0}"/>
          </ac:spMkLst>
        </pc:spChg>
      </pc:sldChg>
      <pc:sldChg chg="addSp modSp new mod">
        <pc:chgData name="Monisha raja" userId="31fc967db1b24fc0" providerId="LiveId" clId="{31C5C958-5DF9-44FD-87CA-4FCB09D186B5}" dt="2025-06-22T12:50:47.729" v="860" actId="171"/>
        <pc:sldMkLst>
          <pc:docMk/>
          <pc:sldMk cId="2977343104" sldId="273"/>
        </pc:sldMkLst>
        <pc:spChg chg="mod">
          <ac:chgData name="Monisha raja" userId="31fc967db1b24fc0" providerId="LiveId" clId="{31C5C958-5DF9-44FD-87CA-4FCB09D186B5}" dt="2025-06-22T12:44:48.116" v="793" actId="14100"/>
          <ac:spMkLst>
            <pc:docMk/>
            <pc:sldMk cId="2977343104" sldId="273"/>
            <ac:spMk id="2" creationId="{28DAC92F-C9D2-8DF6-6BD1-AF78A819C257}"/>
          </ac:spMkLst>
        </pc:spChg>
        <pc:spChg chg="mod">
          <ac:chgData name="Monisha raja" userId="31fc967db1b24fc0" providerId="LiveId" clId="{31C5C958-5DF9-44FD-87CA-4FCB09D186B5}" dt="2025-06-22T12:49:27.571" v="847" actId="6549"/>
          <ac:spMkLst>
            <pc:docMk/>
            <pc:sldMk cId="2977343104" sldId="273"/>
            <ac:spMk id="3" creationId="{84A4789A-C041-A0AD-4F3A-967A56745CF9}"/>
          </ac:spMkLst>
        </pc:spChg>
        <pc:spChg chg="add mod ord">
          <ac:chgData name="Monisha raja" userId="31fc967db1b24fc0" providerId="LiveId" clId="{31C5C958-5DF9-44FD-87CA-4FCB09D186B5}" dt="2025-06-22T12:50:47.729" v="860" actId="171"/>
          <ac:spMkLst>
            <pc:docMk/>
            <pc:sldMk cId="2977343104" sldId="273"/>
            <ac:spMk id="5" creationId="{38FF7333-6854-1A20-4DB1-B366E3BCBE52}"/>
          </ac:spMkLst>
        </pc:spChg>
        <pc:graphicFrameChg chg="add mod modGraphic">
          <ac:chgData name="Monisha raja" userId="31fc967db1b24fc0" providerId="LiveId" clId="{31C5C958-5DF9-44FD-87CA-4FCB09D186B5}" dt="2025-06-22T12:50:21.175" v="857" actId="242"/>
          <ac:graphicFrameMkLst>
            <pc:docMk/>
            <pc:sldMk cId="2977343104" sldId="273"/>
            <ac:graphicFrameMk id="4" creationId="{FAC01618-38FE-4A58-F8DF-18D8718F7EDA}"/>
          </ac:graphicFrameMkLst>
        </pc:graphicFrameChg>
      </pc:sldChg>
      <pc:sldChg chg="addSp delSp modSp new del mod">
        <pc:chgData name="Monisha raja" userId="31fc967db1b24fc0" providerId="LiveId" clId="{31C5C958-5DF9-44FD-87CA-4FCB09D186B5}" dt="2025-06-22T13:34:59.938" v="968" actId="47"/>
        <pc:sldMkLst>
          <pc:docMk/>
          <pc:sldMk cId="2683878788" sldId="274"/>
        </pc:sldMkLst>
      </pc:sldChg>
      <pc:sldChg chg="addSp delSp modSp new mod">
        <pc:chgData name="Monisha raja" userId="31fc967db1b24fc0" providerId="LiveId" clId="{31C5C958-5DF9-44FD-87CA-4FCB09D186B5}" dt="2025-06-22T13:21:51.175" v="939" actId="14100"/>
        <pc:sldMkLst>
          <pc:docMk/>
          <pc:sldMk cId="3289031659" sldId="275"/>
        </pc:sldMkLst>
        <pc:spChg chg="mod">
          <ac:chgData name="Monisha raja" userId="31fc967db1b24fc0" providerId="LiveId" clId="{31C5C958-5DF9-44FD-87CA-4FCB09D186B5}" dt="2025-06-22T12:56:29.198" v="876" actId="14100"/>
          <ac:spMkLst>
            <pc:docMk/>
            <pc:sldMk cId="3289031659" sldId="275"/>
            <ac:spMk id="2" creationId="{209E73A8-69EC-4EC6-EDB7-71073628BA80}"/>
          </ac:spMkLst>
        </pc:spChg>
        <pc:spChg chg="mod">
          <ac:chgData name="Monisha raja" userId="31fc967db1b24fc0" providerId="LiveId" clId="{31C5C958-5DF9-44FD-87CA-4FCB09D186B5}" dt="2025-06-22T13:03:02.389" v="909"/>
          <ac:spMkLst>
            <pc:docMk/>
            <pc:sldMk cId="3289031659" sldId="275"/>
            <ac:spMk id="3" creationId="{651F9002-2FD4-C6F1-75D6-5E416F3459A9}"/>
          </ac:spMkLst>
        </pc:spChg>
        <pc:spChg chg="add mod ord">
          <ac:chgData name="Monisha raja" userId="31fc967db1b24fc0" providerId="LiveId" clId="{31C5C958-5DF9-44FD-87CA-4FCB09D186B5}" dt="2025-06-22T13:21:22.765" v="937" actId="1076"/>
          <ac:spMkLst>
            <pc:docMk/>
            <pc:sldMk cId="3289031659" sldId="275"/>
            <ac:spMk id="6" creationId="{31288EC1-DC73-B9B4-A9F3-640FF2E29DBF}"/>
          </ac:spMkLst>
        </pc:spChg>
        <pc:graphicFrameChg chg="add mod modGraphic">
          <ac:chgData name="Monisha raja" userId="31fc967db1b24fc0" providerId="LiveId" clId="{31C5C958-5DF9-44FD-87CA-4FCB09D186B5}" dt="2025-06-22T13:21:14.729" v="936" actId="1076"/>
          <ac:graphicFrameMkLst>
            <pc:docMk/>
            <pc:sldMk cId="3289031659" sldId="275"/>
            <ac:graphicFrameMk id="4" creationId="{AC5CA540-E7CB-4A3A-EE35-CA06C19F2D6E}"/>
          </ac:graphicFrameMkLst>
        </pc:graphicFrameChg>
        <pc:picChg chg="add mod">
          <ac:chgData name="Monisha raja" userId="31fc967db1b24fc0" providerId="LiveId" clId="{31C5C958-5DF9-44FD-87CA-4FCB09D186B5}" dt="2025-06-22T13:21:51.175" v="939" actId="14100"/>
          <ac:picMkLst>
            <pc:docMk/>
            <pc:sldMk cId="3289031659" sldId="275"/>
            <ac:picMk id="8" creationId="{325B45BF-85B4-DE7F-F470-B32CA74523AC}"/>
          </ac:picMkLst>
        </pc:picChg>
      </pc:sldChg>
      <pc:sldChg chg="addSp delSp modSp new mod ord">
        <pc:chgData name="Monisha raja" userId="31fc967db1b24fc0" providerId="LiveId" clId="{31C5C958-5DF9-44FD-87CA-4FCB09D186B5}" dt="2025-06-23T15:10:30.687" v="1547" actId="1076"/>
        <pc:sldMkLst>
          <pc:docMk/>
          <pc:sldMk cId="1304225080" sldId="276"/>
        </pc:sldMkLst>
        <pc:spChg chg="mod">
          <ac:chgData name="Monisha raja" userId="31fc967db1b24fc0" providerId="LiveId" clId="{31C5C958-5DF9-44FD-87CA-4FCB09D186B5}" dt="2025-06-22T13:08:33.971" v="923" actId="14100"/>
          <ac:spMkLst>
            <pc:docMk/>
            <pc:sldMk cId="1304225080" sldId="276"/>
            <ac:spMk id="2" creationId="{3AFC4C8C-C83B-BEDB-566D-B67EFF2AECD6}"/>
          </ac:spMkLst>
        </pc:spChg>
        <pc:spChg chg="mod">
          <ac:chgData name="Monisha raja" userId="31fc967db1b24fc0" providerId="LiveId" clId="{31C5C958-5DF9-44FD-87CA-4FCB09D186B5}" dt="2025-06-22T13:08:53.665" v="927" actId="14100"/>
          <ac:spMkLst>
            <pc:docMk/>
            <pc:sldMk cId="1304225080" sldId="276"/>
            <ac:spMk id="3" creationId="{E667C581-FD85-04AB-8CF7-FC5F8FC2AB56}"/>
          </ac:spMkLst>
        </pc:spChg>
        <pc:spChg chg="add mod ord">
          <ac:chgData name="Monisha raja" userId="31fc967db1b24fc0" providerId="LiveId" clId="{31C5C958-5DF9-44FD-87CA-4FCB09D186B5}" dt="2025-06-22T13:10:23.792" v="933" actId="171"/>
          <ac:spMkLst>
            <pc:docMk/>
            <pc:sldMk cId="1304225080" sldId="276"/>
            <ac:spMk id="5" creationId="{3F91DE9E-F534-44B0-AC69-3EE3E8074FAF}"/>
          </ac:spMkLst>
        </pc:spChg>
        <pc:graphicFrameChg chg="add mod modGraphic">
          <ac:chgData name="Monisha raja" userId="31fc967db1b24fc0" providerId="LiveId" clId="{31C5C958-5DF9-44FD-87CA-4FCB09D186B5}" dt="2025-06-22T13:10:04.139" v="930" actId="14100"/>
          <ac:graphicFrameMkLst>
            <pc:docMk/>
            <pc:sldMk cId="1304225080" sldId="276"/>
            <ac:graphicFrameMk id="4" creationId="{329B684F-C3EF-4062-8184-1A9F35D5A57A}"/>
          </ac:graphicFrameMkLst>
        </pc:graphicFrameChg>
        <pc:picChg chg="add del mod">
          <ac:chgData name="Monisha raja" userId="31fc967db1b24fc0" providerId="LiveId" clId="{31C5C958-5DF9-44FD-87CA-4FCB09D186B5}" dt="2025-06-23T14:59:32.327" v="1543" actId="478"/>
          <ac:picMkLst>
            <pc:docMk/>
            <pc:sldMk cId="1304225080" sldId="276"/>
            <ac:picMk id="7" creationId="{8FD16C9C-2F9B-EBC7-BD68-0619C3C6A858}"/>
          </ac:picMkLst>
        </pc:picChg>
        <pc:picChg chg="add mod">
          <ac:chgData name="Monisha raja" userId="31fc967db1b24fc0" providerId="LiveId" clId="{31C5C958-5DF9-44FD-87CA-4FCB09D186B5}" dt="2025-06-23T15:10:30.687" v="1547" actId="1076"/>
          <ac:picMkLst>
            <pc:docMk/>
            <pc:sldMk cId="1304225080" sldId="276"/>
            <ac:picMk id="8" creationId="{721B87C2-FBB5-C56F-47A0-6A103FFD7E8E}"/>
          </ac:picMkLst>
        </pc:picChg>
      </pc:sldChg>
      <pc:sldChg chg="addSp delSp modSp new mod ord">
        <pc:chgData name="Monisha raja" userId="31fc967db1b24fc0" providerId="LiveId" clId="{31C5C958-5DF9-44FD-87CA-4FCB09D186B5}" dt="2025-06-23T14:59:03.954" v="1542" actId="20577"/>
        <pc:sldMkLst>
          <pc:docMk/>
          <pc:sldMk cId="2464028343" sldId="277"/>
        </pc:sldMkLst>
        <pc:spChg chg="mod">
          <ac:chgData name="Monisha raja" userId="31fc967db1b24fc0" providerId="LiveId" clId="{31C5C958-5DF9-44FD-87CA-4FCB09D186B5}" dt="2025-06-22T13:30:56.540" v="950"/>
          <ac:spMkLst>
            <pc:docMk/>
            <pc:sldMk cId="2464028343" sldId="277"/>
            <ac:spMk id="2" creationId="{581FFC03-5BA2-76B1-AD9C-0CE97ED4FC64}"/>
          </ac:spMkLst>
        </pc:spChg>
        <pc:spChg chg="add mod">
          <ac:chgData name="Monisha raja" userId="31fc967db1b24fc0" providerId="LiveId" clId="{31C5C958-5DF9-44FD-87CA-4FCB09D186B5}" dt="2025-06-23T14:59:03.954" v="1542" actId="20577"/>
          <ac:spMkLst>
            <pc:docMk/>
            <pc:sldMk cId="2464028343" sldId="277"/>
            <ac:spMk id="7" creationId="{85AB6F95-3D4E-E8B4-5209-EF55BA70D983}"/>
          </ac:spMkLst>
        </pc:spChg>
        <pc:spChg chg="add mod ord">
          <ac:chgData name="Monisha raja" userId="31fc967db1b24fc0" providerId="LiveId" clId="{31C5C958-5DF9-44FD-87CA-4FCB09D186B5}" dt="2025-06-22T13:46:09.169" v="977" actId="171"/>
          <ac:spMkLst>
            <pc:docMk/>
            <pc:sldMk cId="2464028343" sldId="277"/>
            <ac:spMk id="8" creationId="{741A49BF-BB2E-7FF2-A91B-100E7DC6D67D}"/>
          </ac:spMkLst>
        </pc:spChg>
        <pc:graphicFrameChg chg="add mod modGraphic">
          <ac:chgData name="Monisha raja" userId="31fc967db1b24fc0" providerId="LiveId" clId="{31C5C958-5DF9-44FD-87CA-4FCB09D186B5}" dt="2025-06-22T13:45:44.878" v="972" actId="1076"/>
          <ac:graphicFrameMkLst>
            <pc:docMk/>
            <pc:sldMk cId="2464028343" sldId="277"/>
            <ac:graphicFrameMk id="5" creationId="{62175564-431E-FD1D-134E-245BAF6C53C8}"/>
          </ac:graphicFrameMkLst>
        </pc:graphicFrameChg>
        <pc:picChg chg="add mod">
          <ac:chgData name="Monisha raja" userId="31fc967db1b24fc0" providerId="LiveId" clId="{31C5C958-5DF9-44FD-87CA-4FCB09D186B5}" dt="2025-06-22T13:30:45.844" v="948" actId="1076"/>
          <ac:picMkLst>
            <pc:docMk/>
            <pc:sldMk cId="2464028343" sldId="277"/>
            <ac:picMk id="4" creationId="{EC89E986-CD07-164B-A1B3-2389B050584A}"/>
          </ac:picMkLst>
        </pc:picChg>
      </pc:sldChg>
      <pc:sldChg chg="addSp delSp modSp new mod">
        <pc:chgData name="Monisha raja" userId="31fc967db1b24fc0" providerId="LiveId" clId="{31C5C958-5DF9-44FD-87CA-4FCB09D186B5}" dt="2025-06-22T13:52:28.700" v="1008" actId="27636"/>
        <pc:sldMkLst>
          <pc:docMk/>
          <pc:sldMk cId="2238204744" sldId="278"/>
        </pc:sldMkLst>
        <pc:spChg chg="mod">
          <ac:chgData name="Monisha raja" userId="31fc967db1b24fc0" providerId="LiveId" clId="{31C5C958-5DF9-44FD-87CA-4FCB09D186B5}" dt="2025-06-22T13:51:28.831" v="995" actId="14100"/>
          <ac:spMkLst>
            <pc:docMk/>
            <pc:sldMk cId="2238204744" sldId="278"/>
            <ac:spMk id="2" creationId="{28136770-C231-9019-2741-79802E0AAB8E}"/>
          </ac:spMkLst>
        </pc:spChg>
        <pc:spChg chg="add del mod">
          <ac:chgData name="Monisha raja" userId="31fc967db1b24fc0" providerId="LiveId" clId="{31C5C958-5DF9-44FD-87CA-4FCB09D186B5}" dt="2025-06-22T13:52:28.700" v="1008" actId="27636"/>
          <ac:spMkLst>
            <pc:docMk/>
            <pc:sldMk cId="2238204744" sldId="278"/>
            <ac:spMk id="3" creationId="{DDBA4310-8D0C-75DE-C410-AC1E6ACAA0D9}"/>
          </ac:spMkLst>
        </pc:spChg>
      </pc:sldChg>
      <pc:sldChg chg="modSp new mod">
        <pc:chgData name="Monisha raja" userId="31fc967db1b24fc0" providerId="LiveId" clId="{31C5C958-5DF9-44FD-87CA-4FCB09D186B5}" dt="2025-06-22T13:54:07.419" v="1029" actId="113"/>
        <pc:sldMkLst>
          <pc:docMk/>
          <pc:sldMk cId="1125408797" sldId="279"/>
        </pc:sldMkLst>
        <pc:spChg chg="mod">
          <ac:chgData name="Monisha raja" userId="31fc967db1b24fc0" providerId="LiveId" clId="{31C5C958-5DF9-44FD-87CA-4FCB09D186B5}" dt="2025-06-22T13:54:07.419" v="1029" actId="113"/>
          <ac:spMkLst>
            <pc:docMk/>
            <pc:sldMk cId="1125408797" sldId="279"/>
            <ac:spMk id="2" creationId="{85947D66-1C26-B367-30E6-46B004852235}"/>
          </ac:spMkLst>
        </pc:spChg>
        <pc:spChg chg="mod">
          <ac:chgData name="Monisha raja" userId="31fc967db1b24fc0" providerId="LiveId" clId="{31C5C958-5DF9-44FD-87CA-4FCB09D186B5}" dt="2025-06-22T13:54:03.820" v="1028" actId="14100"/>
          <ac:spMkLst>
            <pc:docMk/>
            <pc:sldMk cId="1125408797" sldId="279"/>
            <ac:spMk id="3" creationId="{3ED173C6-5699-942A-0FE3-C9BDE770E3D5}"/>
          </ac:spMkLst>
        </pc:spChg>
      </pc:sldChg>
      <pc:sldChg chg="addSp modSp new mod">
        <pc:chgData name="Monisha raja" userId="31fc967db1b24fc0" providerId="LiveId" clId="{31C5C958-5DF9-44FD-87CA-4FCB09D186B5}" dt="2025-06-22T14:00:18.750" v="1072" actId="5793"/>
        <pc:sldMkLst>
          <pc:docMk/>
          <pc:sldMk cId="3930929715" sldId="280"/>
        </pc:sldMkLst>
        <pc:spChg chg="mod">
          <ac:chgData name="Monisha raja" userId="31fc967db1b24fc0" providerId="LiveId" clId="{31C5C958-5DF9-44FD-87CA-4FCB09D186B5}" dt="2025-06-22T13:55:19.399" v="1043" actId="14100"/>
          <ac:spMkLst>
            <pc:docMk/>
            <pc:sldMk cId="3930929715" sldId="280"/>
            <ac:spMk id="2" creationId="{B23E0F3E-0B95-CFE1-C628-5DC91D1A9DF2}"/>
          </ac:spMkLst>
        </pc:spChg>
        <pc:spChg chg="mod">
          <ac:chgData name="Monisha raja" userId="31fc967db1b24fc0" providerId="LiveId" clId="{31C5C958-5DF9-44FD-87CA-4FCB09D186B5}" dt="2025-06-22T14:00:18.750" v="1072" actId="5793"/>
          <ac:spMkLst>
            <pc:docMk/>
            <pc:sldMk cId="3930929715" sldId="280"/>
            <ac:spMk id="3" creationId="{DA4452A0-8840-080C-6E60-F34677A5A842}"/>
          </ac:spMkLst>
        </pc:spChg>
        <pc:spChg chg="add mod ord">
          <ac:chgData name="Monisha raja" userId="31fc967db1b24fc0" providerId="LiveId" clId="{31C5C958-5DF9-44FD-87CA-4FCB09D186B5}" dt="2025-06-22T14:00:02.884" v="1069" actId="171"/>
          <ac:spMkLst>
            <pc:docMk/>
            <pc:sldMk cId="3930929715" sldId="280"/>
            <ac:spMk id="5" creationId="{EE8790E2-0B3E-69A0-51F9-A6A6B9ECDF13}"/>
          </ac:spMkLst>
        </pc:spChg>
        <pc:graphicFrameChg chg="add mod modGraphic">
          <ac:chgData name="Monisha raja" userId="31fc967db1b24fc0" providerId="LiveId" clId="{31C5C958-5DF9-44FD-87CA-4FCB09D186B5}" dt="2025-06-22T13:59:38.407" v="1066" actId="1076"/>
          <ac:graphicFrameMkLst>
            <pc:docMk/>
            <pc:sldMk cId="3930929715" sldId="280"/>
            <ac:graphicFrameMk id="4" creationId="{3603267F-46C4-CE5F-00A8-A336C144CB38}"/>
          </ac:graphicFrameMkLst>
        </pc:graphicFrameChg>
      </pc:sldChg>
      <pc:sldChg chg="addSp delSp modSp new mod">
        <pc:chgData name="Monisha raja" userId="31fc967db1b24fc0" providerId="LiveId" clId="{31C5C958-5DF9-44FD-87CA-4FCB09D186B5}" dt="2025-06-23T07:00:21.858" v="1168" actId="1076"/>
        <pc:sldMkLst>
          <pc:docMk/>
          <pc:sldMk cId="2737324075" sldId="281"/>
        </pc:sldMkLst>
        <pc:spChg chg="mod">
          <ac:chgData name="Monisha raja" userId="31fc967db1b24fc0" providerId="LiveId" clId="{31C5C958-5DF9-44FD-87CA-4FCB09D186B5}" dt="2025-06-22T14:01:01.897" v="1075" actId="14100"/>
          <ac:spMkLst>
            <pc:docMk/>
            <pc:sldMk cId="2737324075" sldId="281"/>
            <ac:spMk id="2" creationId="{3061D92A-3BB5-6E58-5806-596BA222156A}"/>
          </ac:spMkLst>
        </pc:spChg>
        <pc:spChg chg="mod">
          <ac:chgData name="Monisha raja" userId="31fc967db1b24fc0" providerId="LiveId" clId="{31C5C958-5DF9-44FD-87CA-4FCB09D186B5}" dt="2025-06-23T07:00:11.638" v="1167" actId="6549"/>
          <ac:spMkLst>
            <pc:docMk/>
            <pc:sldMk cId="2737324075" sldId="281"/>
            <ac:spMk id="3" creationId="{CC36457A-7E86-0B70-AC13-1D974678F6DF}"/>
          </ac:spMkLst>
        </pc:spChg>
        <pc:spChg chg="add mod ord">
          <ac:chgData name="Monisha raja" userId="31fc967db1b24fc0" providerId="LiveId" clId="{31C5C958-5DF9-44FD-87CA-4FCB09D186B5}" dt="2025-06-22T14:28:16.144" v="1106" actId="14861"/>
          <ac:spMkLst>
            <pc:docMk/>
            <pc:sldMk cId="2737324075" sldId="281"/>
            <ac:spMk id="7" creationId="{F084ED15-B648-11F8-2CF3-F2BE274A792C}"/>
          </ac:spMkLst>
        </pc:spChg>
        <pc:picChg chg="add mod">
          <ac:chgData name="Monisha raja" userId="31fc967db1b24fc0" providerId="LiveId" clId="{31C5C958-5DF9-44FD-87CA-4FCB09D186B5}" dt="2025-06-22T14:27:14.749" v="1098" actId="14100"/>
          <ac:picMkLst>
            <pc:docMk/>
            <pc:sldMk cId="2737324075" sldId="281"/>
            <ac:picMk id="5" creationId="{9646C9EC-AA54-5438-0751-D10C02A1A2CD}"/>
          </ac:picMkLst>
        </pc:picChg>
        <pc:picChg chg="add mod">
          <ac:chgData name="Monisha raja" userId="31fc967db1b24fc0" providerId="LiveId" clId="{31C5C958-5DF9-44FD-87CA-4FCB09D186B5}" dt="2025-06-23T07:00:21.858" v="1168" actId="1076"/>
          <ac:picMkLst>
            <pc:docMk/>
            <pc:sldMk cId="2737324075" sldId="281"/>
            <ac:picMk id="9" creationId="{E2881667-E29B-D4B4-5821-503AE3960488}"/>
          </ac:picMkLst>
        </pc:picChg>
      </pc:sldChg>
      <pc:sldChg chg="addSp modSp new mod">
        <pc:chgData name="Monisha raja" userId="31fc967db1b24fc0" providerId="LiveId" clId="{31C5C958-5DF9-44FD-87CA-4FCB09D186B5}" dt="2025-06-23T07:03:41.976" v="1185"/>
        <pc:sldMkLst>
          <pc:docMk/>
          <pc:sldMk cId="1819114510" sldId="282"/>
        </pc:sldMkLst>
        <pc:spChg chg="mod">
          <ac:chgData name="Monisha raja" userId="31fc967db1b24fc0" providerId="LiveId" clId="{31C5C958-5DF9-44FD-87CA-4FCB09D186B5}" dt="2025-06-22T14:41:50.437" v="1131" actId="14100"/>
          <ac:spMkLst>
            <pc:docMk/>
            <pc:sldMk cId="1819114510" sldId="282"/>
            <ac:spMk id="2" creationId="{D8DAF5CD-7239-88FD-C140-ED93B0AF0C6E}"/>
          </ac:spMkLst>
        </pc:spChg>
        <pc:spChg chg="mod">
          <ac:chgData name="Monisha raja" userId="31fc967db1b24fc0" providerId="LiveId" clId="{31C5C958-5DF9-44FD-87CA-4FCB09D186B5}" dt="2025-06-23T07:03:41.976" v="1185"/>
          <ac:spMkLst>
            <pc:docMk/>
            <pc:sldMk cId="1819114510" sldId="282"/>
            <ac:spMk id="3" creationId="{403F461C-A345-D775-4317-2386535DF488}"/>
          </ac:spMkLst>
        </pc:spChg>
        <pc:spChg chg="add">
          <ac:chgData name="Monisha raja" userId="31fc967db1b24fc0" providerId="LiveId" clId="{31C5C958-5DF9-44FD-87CA-4FCB09D186B5}" dt="2025-06-23T07:01:20.066" v="1174"/>
          <ac:spMkLst>
            <pc:docMk/>
            <pc:sldMk cId="1819114510" sldId="282"/>
            <ac:spMk id="4" creationId="{B72BFF89-DDF9-7B73-C7DD-97B2B5F5BC4A}"/>
          </ac:spMkLst>
        </pc:spChg>
        <pc:picChg chg="add mod">
          <ac:chgData name="Monisha raja" userId="31fc967db1b24fc0" providerId="LiveId" clId="{31C5C958-5DF9-44FD-87CA-4FCB09D186B5}" dt="2025-06-22T14:41:37.388" v="1126" actId="1076"/>
          <ac:picMkLst>
            <pc:docMk/>
            <pc:sldMk cId="1819114510" sldId="282"/>
            <ac:picMk id="5" creationId="{9CA0322E-2F14-24F4-9480-1866506E087E}"/>
          </ac:picMkLst>
        </pc:picChg>
      </pc:sldChg>
      <pc:sldChg chg="addSp delSp modSp new mod">
        <pc:chgData name="Monisha raja" userId="31fc967db1b24fc0" providerId="LiveId" clId="{31C5C958-5DF9-44FD-87CA-4FCB09D186B5}" dt="2025-06-23T07:08:41.043" v="1214" actId="27636"/>
        <pc:sldMkLst>
          <pc:docMk/>
          <pc:sldMk cId="1638125923" sldId="283"/>
        </pc:sldMkLst>
        <pc:spChg chg="mod">
          <ac:chgData name="Monisha raja" userId="31fc967db1b24fc0" providerId="LiveId" clId="{31C5C958-5DF9-44FD-87CA-4FCB09D186B5}" dt="2025-06-22T14:10:04.603" v="1081" actId="14100"/>
          <ac:spMkLst>
            <pc:docMk/>
            <pc:sldMk cId="1638125923" sldId="283"/>
            <ac:spMk id="2" creationId="{3BD34EF7-14FF-3584-2DDB-51AC06223961}"/>
          </ac:spMkLst>
        </pc:spChg>
        <pc:spChg chg="mod">
          <ac:chgData name="Monisha raja" userId="31fc967db1b24fc0" providerId="LiveId" clId="{31C5C958-5DF9-44FD-87CA-4FCB09D186B5}" dt="2025-06-23T07:08:41.043" v="1214" actId="27636"/>
          <ac:spMkLst>
            <pc:docMk/>
            <pc:sldMk cId="1638125923" sldId="283"/>
            <ac:spMk id="3" creationId="{A0DD7062-FE1F-18C1-B091-AC2C7A51A447}"/>
          </ac:spMkLst>
        </pc:spChg>
        <pc:spChg chg="add">
          <ac:chgData name="Monisha raja" userId="31fc967db1b24fc0" providerId="LiveId" clId="{31C5C958-5DF9-44FD-87CA-4FCB09D186B5}" dt="2025-06-23T07:05:09.090" v="1193"/>
          <ac:spMkLst>
            <pc:docMk/>
            <pc:sldMk cId="1638125923" sldId="283"/>
            <ac:spMk id="4" creationId="{72E38DFE-B6B2-D656-E4CA-1BC0DEF114F5}"/>
          </ac:spMkLst>
        </pc:spChg>
        <pc:spChg chg="add">
          <ac:chgData name="Monisha raja" userId="31fc967db1b24fc0" providerId="LiveId" clId="{31C5C958-5DF9-44FD-87CA-4FCB09D186B5}" dt="2025-06-23T07:05:18.622" v="1194"/>
          <ac:spMkLst>
            <pc:docMk/>
            <pc:sldMk cId="1638125923" sldId="283"/>
            <ac:spMk id="5" creationId="{043A11CE-0429-7478-4DF8-FFADBCA0709B}"/>
          </ac:spMkLst>
        </pc:spChg>
        <pc:spChg chg="add">
          <ac:chgData name="Monisha raja" userId="31fc967db1b24fc0" providerId="LiveId" clId="{31C5C958-5DF9-44FD-87CA-4FCB09D186B5}" dt="2025-06-23T07:05:21.479" v="1195"/>
          <ac:spMkLst>
            <pc:docMk/>
            <pc:sldMk cId="1638125923" sldId="283"/>
            <ac:spMk id="6" creationId="{D080A6B2-86BA-4A64-41D0-7844AEB9DE5C}"/>
          </ac:spMkLst>
        </pc:spChg>
        <pc:spChg chg="add">
          <ac:chgData name="Monisha raja" userId="31fc967db1b24fc0" providerId="LiveId" clId="{31C5C958-5DF9-44FD-87CA-4FCB09D186B5}" dt="2025-06-23T07:05:29.743" v="1196"/>
          <ac:spMkLst>
            <pc:docMk/>
            <pc:sldMk cId="1638125923" sldId="283"/>
            <ac:spMk id="7" creationId="{409700E3-0D2E-EA38-9270-263A22107982}"/>
          </ac:spMkLst>
        </pc:spChg>
        <pc:spChg chg="add mod ord">
          <ac:chgData name="Monisha raja" userId="31fc967db1b24fc0" providerId="LiveId" clId="{31C5C958-5DF9-44FD-87CA-4FCB09D186B5}" dt="2025-06-22T15:16:23.297" v="1147" actId="14861"/>
          <ac:spMkLst>
            <pc:docMk/>
            <pc:sldMk cId="1638125923" sldId="283"/>
            <ac:spMk id="9" creationId="{E3467C8F-2050-998B-3588-0ADC75D40A4F}"/>
          </ac:spMkLst>
        </pc:spChg>
        <pc:picChg chg="add mod">
          <ac:chgData name="Monisha raja" userId="31fc967db1b24fc0" providerId="LiveId" clId="{31C5C958-5DF9-44FD-87CA-4FCB09D186B5}" dt="2025-06-22T15:16:04.395" v="1144" actId="1076"/>
          <ac:picMkLst>
            <pc:docMk/>
            <pc:sldMk cId="1638125923" sldId="283"/>
            <ac:picMk id="8" creationId="{24B3585D-D4E6-369D-B965-165DF3C4B83A}"/>
          </ac:picMkLst>
        </pc:picChg>
        <pc:picChg chg="add mod">
          <ac:chgData name="Monisha raja" userId="31fc967db1b24fc0" providerId="LiveId" clId="{31C5C958-5DF9-44FD-87CA-4FCB09D186B5}" dt="2025-06-22T15:18:53.217" v="1151" actId="1076"/>
          <ac:picMkLst>
            <pc:docMk/>
            <pc:sldMk cId="1638125923" sldId="283"/>
            <ac:picMk id="11" creationId="{09AE1C06-A5C8-3C2E-F770-3E87CA54D0AE}"/>
          </ac:picMkLst>
        </pc:picChg>
      </pc:sldChg>
      <pc:sldChg chg="modSp new mod">
        <pc:chgData name="Monisha raja" userId="31fc967db1b24fc0" providerId="LiveId" clId="{31C5C958-5DF9-44FD-87CA-4FCB09D186B5}" dt="2025-06-22T14:11:08" v="1089" actId="5793"/>
        <pc:sldMkLst>
          <pc:docMk/>
          <pc:sldMk cId="3920838387" sldId="284"/>
        </pc:sldMkLst>
        <pc:spChg chg="mod">
          <ac:chgData name="Monisha raja" userId="31fc967db1b24fc0" providerId="LiveId" clId="{31C5C958-5DF9-44FD-87CA-4FCB09D186B5}" dt="2025-06-22T14:10:49.256" v="1085" actId="14100"/>
          <ac:spMkLst>
            <pc:docMk/>
            <pc:sldMk cId="3920838387" sldId="284"/>
            <ac:spMk id="2" creationId="{C47FD0EE-EAB3-44B4-CBB2-FEB8CCAFF368}"/>
          </ac:spMkLst>
        </pc:spChg>
        <pc:spChg chg="mod">
          <ac:chgData name="Monisha raja" userId="31fc967db1b24fc0" providerId="LiveId" clId="{31C5C958-5DF9-44FD-87CA-4FCB09D186B5}" dt="2025-06-22T14:11:08" v="1089" actId="5793"/>
          <ac:spMkLst>
            <pc:docMk/>
            <pc:sldMk cId="3920838387" sldId="284"/>
            <ac:spMk id="3" creationId="{7886DF1B-1BA7-4BCC-8E41-9CF385015427}"/>
          </ac:spMkLst>
        </pc:spChg>
      </pc:sldChg>
      <pc:sldChg chg="modSp new mod">
        <pc:chgData name="Monisha raja" userId="31fc967db1b24fc0" providerId="LiveId" clId="{31C5C958-5DF9-44FD-87CA-4FCB09D186B5}" dt="2025-06-23T14:01:57.381" v="1423"/>
        <pc:sldMkLst>
          <pc:docMk/>
          <pc:sldMk cId="1127687227" sldId="285"/>
        </pc:sldMkLst>
        <pc:spChg chg="mod">
          <ac:chgData name="Monisha raja" userId="31fc967db1b24fc0" providerId="LiveId" clId="{31C5C958-5DF9-44FD-87CA-4FCB09D186B5}" dt="2025-06-23T14:01:04.926" v="1415" actId="14100"/>
          <ac:spMkLst>
            <pc:docMk/>
            <pc:sldMk cId="1127687227" sldId="285"/>
            <ac:spMk id="2" creationId="{25490F3E-70D0-9158-4DCA-AC1C0279ACA7}"/>
          </ac:spMkLst>
        </pc:spChg>
        <pc:spChg chg="mod">
          <ac:chgData name="Monisha raja" userId="31fc967db1b24fc0" providerId="LiveId" clId="{31C5C958-5DF9-44FD-87CA-4FCB09D186B5}" dt="2025-06-23T14:01:57.381" v="1423"/>
          <ac:spMkLst>
            <pc:docMk/>
            <pc:sldMk cId="1127687227" sldId="285"/>
            <ac:spMk id="3" creationId="{40249CF9-D462-3263-20D0-8BB54C91F8DF}"/>
          </ac:spMkLst>
        </pc:spChg>
      </pc:sldChg>
      <pc:sldChg chg="modSp new del mod">
        <pc:chgData name="Monisha raja" userId="31fc967db1b24fc0" providerId="LiveId" clId="{31C5C958-5DF9-44FD-87CA-4FCB09D186B5}" dt="2025-06-23T13:40:10.254" v="1306" actId="47"/>
        <pc:sldMkLst>
          <pc:docMk/>
          <pc:sldMk cId="1868680834" sldId="285"/>
        </pc:sldMkLst>
        <pc:spChg chg="mod">
          <ac:chgData name="Monisha raja" userId="31fc967db1b24fc0" providerId="LiveId" clId="{31C5C958-5DF9-44FD-87CA-4FCB09D186B5}" dt="2025-06-23T07:10:23.003" v="1232" actId="255"/>
          <ac:spMkLst>
            <pc:docMk/>
            <pc:sldMk cId="1868680834" sldId="285"/>
            <ac:spMk id="2" creationId="{86DF1679-D540-E703-F3F1-CBAB8062CEFA}"/>
          </ac:spMkLst>
        </pc:spChg>
        <pc:spChg chg="mod">
          <ac:chgData name="Monisha raja" userId="31fc967db1b24fc0" providerId="LiveId" clId="{31C5C958-5DF9-44FD-87CA-4FCB09D186B5}" dt="2025-06-23T07:10:06.516" v="1230" actId="255"/>
          <ac:spMkLst>
            <pc:docMk/>
            <pc:sldMk cId="1868680834" sldId="285"/>
            <ac:spMk id="3" creationId="{9854D3A5-BDE9-7391-42A4-EE9BD4237F25}"/>
          </ac:spMkLst>
        </pc:spChg>
      </pc:sldChg>
      <pc:sldChg chg="modSp new mod">
        <pc:chgData name="Monisha raja" userId="31fc967db1b24fc0" providerId="LiveId" clId="{31C5C958-5DF9-44FD-87CA-4FCB09D186B5}" dt="2025-06-23T14:06:30.663" v="1476" actId="14100"/>
        <pc:sldMkLst>
          <pc:docMk/>
          <pc:sldMk cId="2989364621" sldId="286"/>
        </pc:sldMkLst>
        <pc:spChg chg="mod">
          <ac:chgData name="Monisha raja" userId="31fc967db1b24fc0" providerId="LiveId" clId="{31C5C958-5DF9-44FD-87CA-4FCB09D186B5}" dt="2025-06-23T14:06:30.663" v="1476" actId="14100"/>
          <ac:spMkLst>
            <pc:docMk/>
            <pc:sldMk cId="2989364621" sldId="286"/>
            <ac:spMk id="2" creationId="{FD8A377D-6C2D-FDCA-D6C6-745A1D635D7A}"/>
          </ac:spMkLst>
        </pc:spChg>
        <pc:spChg chg="mod">
          <ac:chgData name="Monisha raja" userId="31fc967db1b24fc0" providerId="LiveId" clId="{31C5C958-5DF9-44FD-87CA-4FCB09D186B5}" dt="2025-06-23T14:06:26.834" v="1475" actId="14100"/>
          <ac:spMkLst>
            <pc:docMk/>
            <pc:sldMk cId="2989364621" sldId="286"/>
            <ac:spMk id="3" creationId="{0B0AEB50-EC18-1943-397F-D4E3E2F37A56}"/>
          </ac:spMkLst>
        </pc:spChg>
      </pc:sldChg>
      <pc:sldChg chg="addSp modSp new del mod">
        <pc:chgData name="Monisha raja" userId="31fc967db1b24fc0" providerId="LiveId" clId="{31C5C958-5DF9-44FD-87CA-4FCB09D186B5}" dt="2025-06-23T13:40:10.254" v="1306" actId="47"/>
        <pc:sldMkLst>
          <pc:docMk/>
          <pc:sldMk cId="4214470740" sldId="286"/>
        </pc:sldMkLst>
        <pc:spChg chg="mod">
          <ac:chgData name="Monisha raja" userId="31fc967db1b24fc0" providerId="LiveId" clId="{31C5C958-5DF9-44FD-87CA-4FCB09D186B5}" dt="2025-06-23T07:10:48.325" v="1253" actId="113"/>
          <ac:spMkLst>
            <pc:docMk/>
            <pc:sldMk cId="4214470740" sldId="286"/>
            <ac:spMk id="2" creationId="{E3D2A1CE-3348-128B-8210-E224E67ECAE4}"/>
          </ac:spMkLst>
        </pc:spChg>
        <pc:spChg chg="mod">
          <ac:chgData name="Monisha raja" userId="31fc967db1b24fc0" providerId="LiveId" clId="{31C5C958-5DF9-44FD-87CA-4FCB09D186B5}" dt="2025-06-23T07:18:44.307" v="1260" actId="14100"/>
          <ac:spMkLst>
            <pc:docMk/>
            <pc:sldMk cId="4214470740" sldId="286"/>
            <ac:spMk id="3" creationId="{9DFEF98F-01DA-77F2-08AA-334971473726}"/>
          </ac:spMkLst>
        </pc:spChg>
        <pc:spChg chg="add mod ord">
          <ac:chgData name="Monisha raja" userId="31fc967db1b24fc0" providerId="LiveId" clId="{31C5C958-5DF9-44FD-87CA-4FCB09D186B5}" dt="2025-06-23T07:19:40.017" v="1267" actId="171"/>
          <ac:spMkLst>
            <pc:docMk/>
            <pc:sldMk cId="4214470740" sldId="286"/>
            <ac:spMk id="5" creationId="{652B8EE8-BE8B-277A-4FA5-AA3EA65FD50F}"/>
          </ac:spMkLst>
        </pc:spChg>
        <pc:graphicFrameChg chg="add mod modGraphic">
          <ac:chgData name="Monisha raja" userId="31fc967db1b24fc0" providerId="LiveId" clId="{31C5C958-5DF9-44FD-87CA-4FCB09D186B5}" dt="2025-06-23T07:19:09.526" v="1264" actId="242"/>
          <ac:graphicFrameMkLst>
            <pc:docMk/>
            <pc:sldMk cId="4214470740" sldId="286"/>
            <ac:graphicFrameMk id="4" creationId="{EE7849D5-650F-A946-BA9A-D386CC682B34}"/>
          </ac:graphicFrameMkLst>
        </pc:graphicFrameChg>
      </pc:sldChg>
      <pc:sldChg chg="delSp modSp new mod">
        <pc:chgData name="Monisha raja" userId="31fc967db1b24fc0" providerId="LiveId" clId="{31C5C958-5DF9-44FD-87CA-4FCB09D186B5}" dt="2025-06-23T14:54:04.416" v="1517" actId="255"/>
        <pc:sldMkLst>
          <pc:docMk/>
          <pc:sldMk cId="1656125518" sldId="287"/>
        </pc:sldMkLst>
        <pc:spChg chg="del">
          <ac:chgData name="Monisha raja" userId="31fc967db1b24fc0" providerId="LiveId" clId="{31C5C958-5DF9-44FD-87CA-4FCB09D186B5}" dt="2025-06-23T14:53:08.518" v="1503" actId="478"/>
          <ac:spMkLst>
            <pc:docMk/>
            <pc:sldMk cId="1656125518" sldId="287"/>
            <ac:spMk id="2" creationId="{D4131C13-E402-C98C-D9EB-A15F8557CDD1}"/>
          </ac:spMkLst>
        </pc:spChg>
        <pc:spChg chg="mod">
          <ac:chgData name="Monisha raja" userId="31fc967db1b24fc0" providerId="LiveId" clId="{31C5C958-5DF9-44FD-87CA-4FCB09D186B5}" dt="2025-06-23T14:54:04.416" v="1517" actId="255"/>
          <ac:spMkLst>
            <pc:docMk/>
            <pc:sldMk cId="1656125518" sldId="287"/>
            <ac:spMk id="3" creationId="{31B14355-87AE-7175-1E61-14F6C407B296}"/>
          </ac:spMkLst>
        </pc:spChg>
      </pc:sldChg>
      <pc:sldChg chg="modSp new del mod">
        <pc:chgData name="Monisha raja" userId="31fc967db1b24fc0" providerId="LiveId" clId="{31C5C958-5DF9-44FD-87CA-4FCB09D186B5}" dt="2025-06-23T13:40:10.254" v="1306" actId="47"/>
        <pc:sldMkLst>
          <pc:docMk/>
          <pc:sldMk cId="4169267883" sldId="287"/>
        </pc:sldMkLst>
        <pc:spChg chg="mod">
          <ac:chgData name="Monisha raja" userId="31fc967db1b24fc0" providerId="LiveId" clId="{31C5C958-5DF9-44FD-87CA-4FCB09D186B5}" dt="2025-06-23T07:26:15.616" v="1273" actId="14100"/>
          <ac:spMkLst>
            <pc:docMk/>
            <pc:sldMk cId="4169267883" sldId="287"/>
            <ac:spMk id="2" creationId="{82EE8D26-A9CB-BC85-F75F-953A9D868CCB}"/>
          </ac:spMkLst>
        </pc:spChg>
        <pc:spChg chg="mod">
          <ac:chgData name="Monisha raja" userId="31fc967db1b24fc0" providerId="LiveId" clId="{31C5C958-5DF9-44FD-87CA-4FCB09D186B5}" dt="2025-06-23T07:29:01.239" v="1287" actId="6549"/>
          <ac:spMkLst>
            <pc:docMk/>
            <pc:sldMk cId="4169267883" sldId="287"/>
            <ac:spMk id="3" creationId="{7090F943-5C38-E3CA-B145-EB141A82929D}"/>
          </ac:spMkLst>
        </pc:spChg>
      </pc:sldChg>
      <pc:sldChg chg="modSp new del mod">
        <pc:chgData name="Monisha raja" userId="31fc967db1b24fc0" providerId="LiveId" clId="{31C5C958-5DF9-44FD-87CA-4FCB09D186B5}" dt="2025-06-23T13:40:10.254" v="1306" actId="47"/>
        <pc:sldMkLst>
          <pc:docMk/>
          <pc:sldMk cId="1049508339" sldId="288"/>
        </pc:sldMkLst>
        <pc:spChg chg="mod">
          <ac:chgData name="Monisha raja" userId="31fc967db1b24fc0" providerId="LiveId" clId="{31C5C958-5DF9-44FD-87CA-4FCB09D186B5}" dt="2025-06-23T07:29:22.254" v="1289"/>
          <ac:spMkLst>
            <pc:docMk/>
            <pc:sldMk cId="1049508339" sldId="288"/>
            <ac:spMk id="2" creationId="{E368C9E0-1848-8BB5-AB4D-2CFCFCA5DEC4}"/>
          </ac:spMkLst>
        </pc:spChg>
        <pc:spChg chg="mod">
          <ac:chgData name="Monisha raja" userId="31fc967db1b24fc0" providerId="LiveId" clId="{31C5C958-5DF9-44FD-87CA-4FCB09D186B5}" dt="2025-06-23T07:47:22.476" v="1296" actId="5793"/>
          <ac:spMkLst>
            <pc:docMk/>
            <pc:sldMk cId="1049508339" sldId="288"/>
            <ac:spMk id="3" creationId="{996778CE-8F7E-0B9A-7FED-109CC327E8A5}"/>
          </ac:spMkLst>
        </pc:spChg>
      </pc:sldChg>
      <pc:sldChg chg="addSp delSp modSp new mod">
        <pc:chgData name="Monisha raja" userId="31fc967db1b24fc0" providerId="LiveId" clId="{31C5C958-5DF9-44FD-87CA-4FCB09D186B5}" dt="2025-06-23T20:03:55.106" v="1586" actId="1076"/>
        <pc:sldMkLst>
          <pc:docMk/>
          <pc:sldMk cId="2123402029" sldId="288"/>
        </pc:sldMkLst>
        <pc:spChg chg="mod">
          <ac:chgData name="Monisha raja" userId="31fc967db1b24fc0" providerId="LiveId" clId="{31C5C958-5DF9-44FD-87CA-4FCB09D186B5}" dt="2025-06-23T20:03:37.804" v="1579" actId="14100"/>
          <ac:spMkLst>
            <pc:docMk/>
            <pc:sldMk cId="2123402029" sldId="288"/>
            <ac:spMk id="2" creationId="{BD3014DD-BF93-83DD-6DE2-CF193D9F7811}"/>
          </ac:spMkLst>
        </pc:spChg>
        <pc:spChg chg="del mod">
          <ac:chgData name="Monisha raja" userId="31fc967db1b24fc0" providerId="LiveId" clId="{31C5C958-5DF9-44FD-87CA-4FCB09D186B5}" dt="2025-06-23T20:03:42.509" v="1581" actId="478"/>
          <ac:spMkLst>
            <pc:docMk/>
            <pc:sldMk cId="2123402029" sldId="288"/>
            <ac:spMk id="3" creationId="{4AEABABD-1447-50DC-3AE9-9AC822397F24}"/>
          </ac:spMkLst>
        </pc:spChg>
        <pc:picChg chg="add mod">
          <ac:chgData name="Monisha raja" userId="31fc967db1b24fc0" providerId="LiveId" clId="{31C5C958-5DF9-44FD-87CA-4FCB09D186B5}" dt="2025-06-23T20:03:55.106" v="1586" actId="1076"/>
          <ac:picMkLst>
            <pc:docMk/>
            <pc:sldMk cId="2123402029" sldId="288"/>
            <ac:picMk id="5" creationId="{C80A53DD-34EB-E1F0-DF9C-A1CACD24B91F}"/>
          </ac:picMkLst>
        </pc:picChg>
      </pc:sldChg>
      <pc:sldChg chg="modSp new mod">
        <pc:chgData name="Monisha raja" userId="31fc967db1b24fc0" providerId="LiveId" clId="{31C5C958-5DF9-44FD-87CA-4FCB09D186B5}" dt="2025-06-23T20:26:15.034" v="1634" actId="14100"/>
        <pc:sldMkLst>
          <pc:docMk/>
          <pc:sldMk cId="3047831476" sldId="289"/>
        </pc:sldMkLst>
        <pc:spChg chg="mod">
          <ac:chgData name="Monisha raja" userId="31fc967db1b24fc0" providerId="LiveId" clId="{31C5C958-5DF9-44FD-87CA-4FCB09D186B5}" dt="2025-06-23T20:26:15.034" v="1634" actId="14100"/>
          <ac:spMkLst>
            <pc:docMk/>
            <pc:sldMk cId="3047831476" sldId="289"/>
            <ac:spMk id="2" creationId="{5A3A71F4-64BA-B68F-8BD6-1279D20B9730}"/>
          </ac:spMkLst>
        </pc:spChg>
        <pc:spChg chg="mod">
          <ac:chgData name="Monisha raja" userId="31fc967db1b24fc0" providerId="LiveId" clId="{31C5C958-5DF9-44FD-87CA-4FCB09D186B5}" dt="2025-06-23T20:25:53.388" v="1631" actId="14100"/>
          <ac:spMkLst>
            <pc:docMk/>
            <pc:sldMk cId="3047831476" sldId="289"/>
            <ac:spMk id="3" creationId="{3C75EB86-DF25-9AFD-EE47-F5C703B9D818}"/>
          </ac:spMkLst>
        </pc:spChg>
      </pc:sldChg>
      <pc:sldChg chg="modSp new del mod">
        <pc:chgData name="Monisha raja" userId="31fc967db1b24fc0" providerId="LiveId" clId="{31C5C958-5DF9-44FD-87CA-4FCB09D186B5}" dt="2025-06-23T13:40:10.254" v="1306" actId="47"/>
        <pc:sldMkLst>
          <pc:docMk/>
          <pc:sldMk cId="4033426291" sldId="289"/>
        </pc:sldMkLst>
        <pc:spChg chg="mod">
          <ac:chgData name="Monisha raja" userId="31fc967db1b24fc0" providerId="LiveId" clId="{31C5C958-5DF9-44FD-87CA-4FCB09D186B5}" dt="2025-06-23T07:47:38.677" v="1298"/>
          <ac:spMkLst>
            <pc:docMk/>
            <pc:sldMk cId="4033426291" sldId="289"/>
            <ac:spMk id="2" creationId="{51DBB03C-58CA-BDB2-6ABC-32490719A116}"/>
          </ac:spMkLst>
        </pc:spChg>
        <pc:spChg chg="mod">
          <ac:chgData name="Monisha raja" userId="31fc967db1b24fc0" providerId="LiveId" clId="{31C5C958-5DF9-44FD-87CA-4FCB09D186B5}" dt="2025-06-23T07:48:33.220" v="1305"/>
          <ac:spMkLst>
            <pc:docMk/>
            <pc:sldMk cId="4033426291" sldId="289"/>
            <ac:spMk id="3" creationId="{66671884-E669-2F3A-40B6-3D26A0711EBE}"/>
          </ac:spMkLst>
        </pc:spChg>
      </pc:sldChg>
      <pc:sldChg chg="addSp delSp modSp new del mod">
        <pc:chgData name="Monisha raja" userId="31fc967db1b24fc0" providerId="LiveId" clId="{31C5C958-5DF9-44FD-87CA-4FCB09D186B5}" dt="2025-06-24T05:18:38.315" v="1823" actId="47"/>
        <pc:sldMkLst>
          <pc:docMk/>
          <pc:sldMk cId="2916998423" sldId="290"/>
        </pc:sldMkLst>
        <pc:spChg chg="mod">
          <ac:chgData name="Monisha raja" userId="31fc967db1b24fc0" providerId="LiveId" clId="{31C5C958-5DF9-44FD-87CA-4FCB09D186B5}" dt="2025-06-23T20:56:40.094" v="1764" actId="20577"/>
          <ac:spMkLst>
            <pc:docMk/>
            <pc:sldMk cId="2916998423" sldId="290"/>
            <ac:spMk id="2" creationId="{D946245E-6E73-D261-1876-F009D8EBD96F}"/>
          </ac:spMkLst>
        </pc:spChg>
        <pc:spChg chg="del">
          <ac:chgData name="Monisha raja" userId="31fc967db1b24fc0" providerId="LiveId" clId="{31C5C958-5DF9-44FD-87CA-4FCB09D186B5}" dt="2025-06-23T20:56:48.615" v="1765" actId="478"/>
          <ac:spMkLst>
            <pc:docMk/>
            <pc:sldMk cId="2916998423" sldId="290"/>
            <ac:spMk id="3" creationId="{8CCED82F-6FF3-B17D-15B4-9CD5AE23A6F0}"/>
          </ac:spMkLst>
        </pc:spChg>
        <pc:spChg chg="add mod">
          <ac:chgData name="Monisha raja" userId="31fc967db1b24fc0" providerId="LiveId" clId="{31C5C958-5DF9-44FD-87CA-4FCB09D186B5}" dt="2025-06-23T20:59:27.162" v="1814" actId="14100"/>
          <ac:spMkLst>
            <pc:docMk/>
            <pc:sldMk cId="2916998423" sldId="290"/>
            <ac:spMk id="4" creationId="{753EF7AE-5DA4-C8F8-EB5B-2F8591A60DF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DAC56A-F0BB-474E-A67B-EC76E630057D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5AD143-3F53-489D-8E56-80509C7ADE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0847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5AD143-3F53-489D-8E56-80509C7ADE86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5971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9E249-C869-41A5-8951-38439C679254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AE6DA-59A5-4D55-BB96-6A6B384C83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0382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9E249-C869-41A5-8951-38439C679254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AE6DA-59A5-4D55-BB96-6A6B384C83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0406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9E249-C869-41A5-8951-38439C679254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AE6DA-59A5-4D55-BB96-6A6B384C83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88027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9E249-C869-41A5-8951-38439C679254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AE6DA-59A5-4D55-BB96-6A6B384C83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52164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9E249-C869-41A5-8951-38439C679254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AE6DA-59A5-4D55-BB96-6A6B384C83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39325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9E249-C869-41A5-8951-38439C679254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AE6DA-59A5-4D55-BB96-6A6B384C83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62147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9E249-C869-41A5-8951-38439C679254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AE6DA-59A5-4D55-BB96-6A6B384C83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49721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9E249-C869-41A5-8951-38439C679254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AE6DA-59A5-4D55-BB96-6A6B384C83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46942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9E249-C869-41A5-8951-38439C679254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AE6DA-59A5-4D55-BB96-6A6B384C83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9770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9E249-C869-41A5-8951-38439C679254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7CAAE6DA-59A5-4D55-BB96-6A6B384C83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004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9E249-C869-41A5-8951-38439C679254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AE6DA-59A5-4D55-BB96-6A6B384C83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6323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9E249-C869-41A5-8951-38439C679254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AE6DA-59A5-4D55-BB96-6A6B384C83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8953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9E249-C869-41A5-8951-38439C679254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AE6DA-59A5-4D55-BB96-6A6B384C83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2635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9E249-C869-41A5-8951-38439C679254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AE6DA-59A5-4D55-BB96-6A6B384C83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5982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9E249-C869-41A5-8951-38439C679254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AE6DA-59A5-4D55-BB96-6A6B384C83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8220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9E249-C869-41A5-8951-38439C679254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AE6DA-59A5-4D55-BB96-6A6B384C83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0914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9E249-C869-41A5-8951-38439C679254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AE6DA-59A5-4D55-BB96-6A6B384C83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0582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469E249-C869-41A5-8951-38439C679254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CAAE6DA-59A5-4D55-BB96-6A6B384C83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3838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B02A6-62F1-EDBE-9D75-0E940398B9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8401" y="1380069"/>
            <a:ext cx="8574622" cy="1286932"/>
          </a:xfrm>
        </p:spPr>
        <p:txBody>
          <a:bodyPr anchor="ctr"/>
          <a:lstStyle/>
          <a:p>
            <a:r>
              <a:rPr lang="en-US" dirty="0"/>
              <a:t>Healthcare Analytics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E4B4C0-9894-A5DA-1339-41F4DAEEC2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15375" y="3358848"/>
            <a:ext cx="6987645" cy="505581"/>
          </a:xfrm>
        </p:spPr>
        <p:txBody>
          <a:bodyPr>
            <a:normAutofit/>
          </a:bodyPr>
          <a:lstStyle/>
          <a:p>
            <a:r>
              <a:rPr lang="en-US" dirty="0"/>
              <a:t>By Monisha Raja</a:t>
            </a:r>
          </a:p>
          <a:p>
            <a:endParaRPr lang="en-IN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787B6225-96D8-0BBB-FBDA-B88738B3CAE1}"/>
              </a:ext>
            </a:extLst>
          </p:cNvPr>
          <p:cNvSpPr txBox="1">
            <a:spLocks/>
          </p:cNvSpPr>
          <p:nvPr/>
        </p:nvSpPr>
        <p:spPr>
          <a:xfrm>
            <a:off x="4515376" y="2734733"/>
            <a:ext cx="6987645" cy="8466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Scenario-Based Data Analysis and Insights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1596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122CE-C810-7BC1-7DB0-EE9178690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Patients with No Appointments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24F81-D392-DF89-EA67-C389484D9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666999"/>
            <a:ext cx="4611690" cy="3124201"/>
          </a:xfrm>
        </p:spPr>
        <p:txBody>
          <a:bodyPr/>
          <a:lstStyle/>
          <a:p>
            <a:r>
              <a:rPr lang="en-IN" dirty="0"/>
              <a:t>❌ 15% of patients never scheduled even one appointment.</a:t>
            </a:r>
          </a:p>
          <a:p>
            <a:r>
              <a:rPr lang="en-IN" dirty="0"/>
              <a:t>Table used : patient, appointments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12E3CA-61AA-D5CA-4378-C58DDEA8E4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3667" y="4038601"/>
            <a:ext cx="4530299" cy="17525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D81853F-4684-7966-E7E1-25833C7BC1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6457" y="2438399"/>
            <a:ext cx="2624716" cy="1349830"/>
          </a:xfrm>
          <a:prstGeom prst="rect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07264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E809C-F93B-5765-1737-F506E50CC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936171"/>
          </a:xfrm>
        </p:spPr>
        <p:txBody>
          <a:bodyPr/>
          <a:lstStyle/>
          <a:p>
            <a:r>
              <a:rPr lang="en-IN" dirty="0"/>
              <a:t>Diagnosis Gaps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2BBA3-2F0D-68DF-A169-551451047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4328661" cy="3124201"/>
          </a:xfrm>
        </p:spPr>
        <p:txBody>
          <a:bodyPr/>
          <a:lstStyle/>
          <a:p>
            <a:r>
              <a:rPr lang="en-IN" dirty="0"/>
              <a:t>❌ 99.14% of appointments were not followed up with a diagnosis.</a:t>
            </a:r>
          </a:p>
          <a:p>
            <a:r>
              <a:rPr lang="en-IN" dirty="0"/>
              <a:t>Table used : Diagnoses and Appointment.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C6B8B6-E53C-ADEF-D09B-8E30D57C06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2828" y="3222737"/>
            <a:ext cx="5530887" cy="31242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C17D270-DE8C-1180-6DAA-F755D2DA3D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3327" y="1927143"/>
            <a:ext cx="1435174" cy="88269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8CBC8FB-FA60-8B03-7C65-E2FA44FFFE7B}"/>
              </a:ext>
            </a:extLst>
          </p:cNvPr>
          <p:cNvSpPr/>
          <p:nvPr/>
        </p:nvSpPr>
        <p:spPr>
          <a:xfrm>
            <a:off x="7206342" y="1938504"/>
            <a:ext cx="2133600" cy="859972"/>
          </a:xfrm>
          <a:prstGeom prst="rect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Completed</a:t>
            </a:r>
            <a:br>
              <a:rPr lang="en-US" sz="2000" b="1" dirty="0"/>
            </a:br>
            <a:r>
              <a:rPr lang="en-US" sz="2000" b="1" dirty="0"/>
              <a:t>3392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16806137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BE22A-FF20-4F72-469A-AE755AFA6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838200"/>
          </a:xfrm>
        </p:spPr>
        <p:txBody>
          <a:bodyPr/>
          <a:lstStyle/>
          <a:p>
            <a:pPr algn="l"/>
            <a:r>
              <a:rPr lang="en-IN" b="1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4A037-D0FF-7EC4-2B48-C631D45E4D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524001"/>
            <a:ext cx="10018713" cy="4267199"/>
          </a:xfrm>
        </p:spPr>
        <p:txBody>
          <a:bodyPr>
            <a:normAutofit fontScale="925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b="1" dirty="0"/>
              <a:t>Automated Reminders:</a:t>
            </a:r>
            <a:r>
              <a:rPr lang="en-US" dirty="0"/>
              <a:t> Send SMS/email alerts to reduce no-shows.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Target Inactive Patients:</a:t>
            </a:r>
            <a:r>
              <a:rPr lang="en-US" dirty="0"/>
              <a:t> Reach out to those without appointments and encourage check-ups.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Close Diagnosis Gaps:</a:t>
            </a:r>
            <a:r>
              <a:rPr lang="en-US" dirty="0"/>
              <a:t> Ensure every appointment concludes with a diagnosis entry.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Flag Incomplete Records:</a:t>
            </a:r>
            <a:r>
              <a:rPr lang="en-US" dirty="0"/>
              <a:t> Use dashboards to track and resolve missing diagnoses.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Incentivize Engagement:</a:t>
            </a:r>
            <a:r>
              <a:rPr lang="en-US" dirty="0"/>
              <a:t> Offer discounts or rewards for regular attendance.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Data Audits:</a:t>
            </a:r>
            <a:r>
              <a:rPr lang="en-US" dirty="0"/>
              <a:t> Conduct regular checks to improve data accuracy.</a:t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87290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A377D-6C2D-FDCA-D6C6-745A1D635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545771"/>
            <a:ext cx="10018713" cy="892628"/>
          </a:xfrm>
        </p:spPr>
        <p:txBody>
          <a:bodyPr/>
          <a:lstStyle/>
          <a:p>
            <a:r>
              <a:rPr lang="en-US" dirty="0"/>
              <a:t>Scenario 2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AEB50-EC18-1943-397F-D4E3E2F37A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175259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dirty="0"/>
              <a:t>Doctor performance Analysis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29893646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4227A-4EDF-444D-5E5B-49E9E7544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143000"/>
          </a:xfrm>
        </p:spPr>
        <p:txBody>
          <a:bodyPr/>
          <a:lstStyle/>
          <a:p>
            <a:r>
              <a:rPr lang="en-US" b="1" dirty="0"/>
              <a:t>Objective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0D378-D9C2-BCA4-D031-BB69291262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231571"/>
            <a:ext cx="10018713" cy="3559629"/>
          </a:xfrm>
        </p:spPr>
        <p:txBody>
          <a:bodyPr>
            <a:normAutofit fontScale="92500"/>
          </a:bodyPr>
          <a:lstStyle/>
          <a:p>
            <a:r>
              <a:rPr lang="en-IN" b="1" dirty="0"/>
              <a:t>Goal:</a:t>
            </a:r>
            <a:r>
              <a:rPr lang="en-IN" dirty="0"/>
              <a:t> Evaluate doctor performance by analysing patient loads, diagnosis counts, and unique patient interactions.</a:t>
            </a:r>
          </a:p>
          <a:p>
            <a:r>
              <a:rPr lang="en-IN" b="1" dirty="0"/>
              <a:t>Business Question:</a:t>
            </a:r>
            <a:br>
              <a:rPr lang="en-IN" dirty="0"/>
            </a:br>
            <a:r>
              <a:rPr lang="en-IN" i="1" dirty="0"/>
              <a:t>“Which doctors are performing best in terms of diagnosis volume and patient reach?”</a:t>
            </a:r>
            <a:endParaRPr lang="en-IN" dirty="0"/>
          </a:p>
          <a:p>
            <a:r>
              <a:rPr lang="en-IN" b="1" dirty="0"/>
              <a:t>SQL Tasks:</a:t>
            </a:r>
          </a:p>
          <a:p>
            <a:pPr marL="457200" lvl="1" indent="0">
              <a:buNone/>
            </a:pPr>
            <a:r>
              <a:rPr lang="en-IN" dirty="0"/>
              <a:t>✅ </a:t>
            </a:r>
            <a:r>
              <a:rPr lang="en-IN" b="1" dirty="0"/>
              <a:t>Task 3 </a:t>
            </a:r>
            <a:r>
              <a:rPr lang="en-IN" dirty="0"/>
              <a:t>– Diagnoses per doctor (Right Join + COUNT)</a:t>
            </a:r>
          </a:p>
          <a:p>
            <a:pPr marL="457200" lvl="1" indent="0">
              <a:buNone/>
            </a:pPr>
            <a:r>
              <a:rPr lang="en-IN" dirty="0"/>
              <a:t>✅</a:t>
            </a:r>
            <a:r>
              <a:rPr lang="en-IN" b="1" dirty="0"/>
              <a:t> Task 5</a:t>
            </a:r>
            <a:r>
              <a:rPr lang="en-IN" dirty="0"/>
              <a:t> – Rank patients per doctor (Window function)</a:t>
            </a:r>
          </a:p>
          <a:p>
            <a:pPr marL="457200" lvl="1" indent="0">
              <a:buNone/>
            </a:pPr>
            <a:r>
              <a:rPr lang="en-IN" dirty="0"/>
              <a:t>✅ </a:t>
            </a:r>
            <a:r>
              <a:rPr lang="en-IN" b="1" dirty="0"/>
              <a:t>Task 9</a:t>
            </a:r>
            <a:r>
              <a:rPr lang="en-IN" dirty="0"/>
              <a:t> – Doctor with most unique patients (COUNT DISTINCT)</a:t>
            </a:r>
          </a:p>
        </p:txBody>
      </p:sp>
    </p:spTree>
    <p:extLst>
      <p:ext uri="{BB962C8B-B14F-4D97-AF65-F5344CB8AC3E}">
        <p14:creationId xmlns:p14="http://schemas.microsoft.com/office/powerpoint/2010/main" val="39521202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DA356-39FB-F153-720F-6FBBF28B4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306286"/>
          </a:xfrm>
        </p:spPr>
        <p:txBody>
          <a:bodyPr>
            <a:normAutofit fontScale="90000"/>
          </a:bodyPr>
          <a:lstStyle/>
          <a:p>
            <a:r>
              <a:rPr lang="en-IN" dirty="0"/>
              <a:t>Task 3 – Doctor Performance – Diagnosis 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E0570-37D5-AA4C-0BE9-8F08A22D1C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209801"/>
            <a:ext cx="5384576" cy="3581400"/>
          </a:xfrm>
        </p:spPr>
        <p:txBody>
          <a:bodyPr>
            <a:normAutofit fontScale="85000" lnSpcReduction="20000"/>
          </a:bodyPr>
          <a:lstStyle/>
          <a:p>
            <a:r>
              <a:rPr lang="en-IN" b="1" dirty="0"/>
              <a:t>Business Question</a:t>
            </a:r>
            <a:br>
              <a:rPr lang="en-IN" dirty="0"/>
            </a:br>
            <a:r>
              <a:rPr lang="en-IN" i="1" dirty="0"/>
              <a:t>"Which doctors are diagnosing the most patients?“</a:t>
            </a:r>
          </a:p>
          <a:p>
            <a:r>
              <a:rPr lang="en-IN" b="1" dirty="0"/>
              <a:t>Insights from This Output:</a:t>
            </a:r>
            <a:endParaRPr lang="en-IN" dirty="0"/>
          </a:p>
          <a:p>
            <a:pPr lvl="0"/>
            <a:r>
              <a:rPr lang="en-IN" b="1" dirty="0"/>
              <a:t>Top Diagnoser</a:t>
            </a:r>
            <a:r>
              <a:rPr lang="en-IN" dirty="0"/>
              <a:t>: Doctor_281 (Orthopaedics') with </a:t>
            </a:r>
            <a:r>
              <a:rPr lang="en-IN" b="1" dirty="0"/>
              <a:t>75</a:t>
            </a:r>
            <a:r>
              <a:rPr lang="en-IN" dirty="0"/>
              <a:t> diagnoses.</a:t>
            </a:r>
          </a:p>
          <a:p>
            <a:pPr lvl="0"/>
            <a:r>
              <a:rPr lang="en-IN" b="1" dirty="0"/>
              <a:t>High Load in Paediatrics</a:t>
            </a:r>
            <a:r>
              <a:rPr lang="en-IN" dirty="0"/>
              <a:t>: Most top doctors are Paediatricians — suggests </a:t>
            </a:r>
            <a:r>
              <a:rPr lang="en-IN" b="1" dirty="0"/>
              <a:t>heavy workload in that specialty</a:t>
            </a:r>
            <a:r>
              <a:rPr lang="en-IN" dirty="0"/>
              <a:t>.</a:t>
            </a:r>
          </a:p>
          <a:p>
            <a:pPr lvl="0"/>
            <a:r>
              <a:rPr lang="en-IN" b="1" dirty="0"/>
              <a:t>Balanced Performance</a:t>
            </a:r>
            <a:r>
              <a:rPr lang="en-IN" dirty="0"/>
              <a:t>: Cardiology also has strong presence (Doctors 56, 30, 262).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6F370C-21F6-6C15-F543-C342445ADA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8887" y="2393192"/>
            <a:ext cx="4892790" cy="2765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3443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170D5-CB44-6C3D-C13C-7C56694C2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110343"/>
          </a:xfrm>
        </p:spPr>
        <p:txBody>
          <a:bodyPr/>
          <a:lstStyle/>
          <a:p>
            <a:r>
              <a:rPr lang="en-US" dirty="0"/>
              <a:t>Top Doctors by Unique Patient Count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FA377-0F01-6692-4153-E1486EDCA5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992086"/>
            <a:ext cx="5050305" cy="4263747"/>
          </a:xfrm>
        </p:spPr>
        <p:txBody>
          <a:bodyPr>
            <a:normAutofit fontScale="92500" lnSpcReduction="10000"/>
          </a:bodyPr>
          <a:lstStyle/>
          <a:p>
            <a:r>
              <a:rPr lang="en-IN" b="1" dirty="0"/>
              <a:t>Business Insight:</a:t>
            </a:r>
          </a:p>
          <a:p>
            <a:pPr lvl="1"/>
            <a:r>
              <a:rPr lang="en-IN" dirty="0"/>
              <a:t>Identified the doctor with the </a:t>
            </a:r>
            <a:r>
              <a:rPr lang="en-IN" b="1" dirty="0"/>
              <a:t>highest number of unique patients</a:t>
            </a:r>
            <a:r>
              <a:rPr lang="en-IN" dirty="0"/>
              <a:t>.</a:t>
            </a:r>
          </a:p>
          <a:p>
            <a:pPr lvl="1"/>
            <a:r>
              <a:rPr lang="en-IN" dirty="0"/>
              <a:t>Highlights </a:t>
            </a:r>
            <a:r>
              <a:rPr lang="en-IN" b="1" dirty="0"/>
              <a:t>demand and popularity</a:t>
            </a:r>
            <a:r>
              <a:rPr lang="en-IN" dirty="0"/>
              <a:t> among patients based on their specialization and expertise.</a:t>
            </a:r>
          </a:p>
          <a:p>
            <a:r>
              <a:rPr lang="en-US" b="1" dirty="0"/>
              <a:t>Analysis Findings</a:t>
            </a:r>
          </a:p>
          <a:p>
            <a:r>
              <a:rPr lang="en-US" b="1" dirty="0"/>
              <a:t>Doctor with Most Unique Patients</a:t>
            </a:r>
            <a:r>
              <a:rPr lang="en-US" dirty="0"/>
              <a:t>:</a:t>
            </a:r>
          </a:p>
          <a:p>
            <a:pPr lvl="1"/>
            <a:r>
              <a:rPr lang="en-US" b="1" dirty="0"/>
              <a:t>Name</a:t>
            </a:r>
            <a:r>
              <a:rPr lang="en-US" dirty="0"/>
              <a:t>: Doctor_37</a:t>
            </a:r>
          </a:p>
          <a:p>
            <a:pPr lvl="1"/>
            <a:r>
              <a:rPr lang="en-US" b="1" dirty="0"/>
              <a:t>Specialization</a:t>
            </a:r>
            <a:r>
              <a:rPr lang="en-US" dirty="0"/>
              <a:t>: General Medicine</a:t>
            </a:r>
          </a:p>
          <a:p>
            <a:pPr lvl="1"/>
            <a:r>
              <a:rPr lang="en-US" b="1" dirty="0"/>
              <a:t>Unique Patients</a:t>
            </a:r>
            <a:r>
              <a:rPr lang="en-US" dirty="0"/>
              <a:t>: 51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2435F85-051A-F1C3-51CB-4A3284A0E0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992086"/>
            <a:ext cx="5693899" cy="4180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6617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503C5-3AA7-9FA6-F1B8-E4B411B59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Rank Patients per Doctor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7804F-4F58-A979-47D8-EED264E166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166257"/>
            <a:ext cx="4611690" cy="3624943"/>
          </a:xfrm>
        </p:spPr>
        <p:txBody>
          <a:bodyPr/>
          <a:lstStyle/>
          <a:p>
            <a:r>
              <a:rPr lang="en-US" dirty="0"/>
              <a:t>Shows which patients visited the same doctor most frequently.</a:t>
            </a:r>
          </a:p>
          <a:p>
            <a:r>
              <a:rPr lang="en-US" dirty="0"/>
              <a:t>Ranks patients by loyalty/frequency.</a:t>
            </a:r>
          </a:p>
          <a:p>
            <a:r>
              <a:rPr lang="en-US" dirty="0"/>
              <a:t>Helps track long-term patient relationships or potential overload.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3D343A-42C6-6949-2574-356486E9F7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166257"/>
            <a:ext cx="5552754" cy="3624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5228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90F3E-70D0-9158-4DCA-AC1C0279A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925286"/>
          </a:xfrm>
        </p:spPr>
        <p:txBody>
          <a:bodyPr/>
          <a:lstStyle/>
          <a:p>
            <a:pPr algn="l"/>
            <a:r>
              <a:rPr lang="en-US" b="1" dirty="0"/>
              <a:t>Recommendation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49CF9-D462-3263-20D0-8BB54C91F8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611087"/>
            <a:ext cx="10018713" cy="4180113"/>
          </a:xfrm>
        </p:spPr>
        <p:txBody>
          <a:bodyPr/>
          <a:lstStyle/>
          <a:p>
            <a:r>
              <a:rPr lang="en-US" dirty="0"/>
              <a:t>🏅 Recognize and incentivize top-performing doctors.</a:t>
            </a:r>
          </a:p>
          <a:p>
            <a:r>
              <a:rPr lang="en-US" dirty="0"/>
              <a:t>🧑‍⚕️ Assign additional resources to doctors with high unique patient load.</a:t>
            </a:r>
          </a:p>
          <a:p>
            <a:r>
              <a:rPr lang="en-US" dirty="0"/>
              <a:t>👥 Investigate patients with frequent visits for chronic condition tracking.</a:t>
            </a:r>
          </a:p>
          <a:p>
            <a:r>
              <a:rPr lang="en-US" dirty="0"/>
              <a:t>🧾 Align scheduling to avoid overburdening high-demand doctors.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76872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02418-F471-8B07-93BF-BE8225C09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Scenario 3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C22E5-EC8E-2538-2A00-95F66DA440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7000"/>
            <a:ext cx="10018713" cy="96883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4400" b="1" dirty="0"/>
              <a:t>Analyse Patient Demographics</a:t>
            </a:r>
          </a:p>
        </p:txBody>
      </p:sp>
    </p:spTree>
    <p:extLst>
      <p:ext uri="{BB962C8B-B14F-4D97-AF65-F5344CB8AC3E}">
        <p14:creationId xmlns:p14="http://schemas.microsoft.com/office/powerpoint/2010/main" val="2310364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EC9FE-0B7E-ACA7-2F0F-4856C65A2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132114"/>
          </a:xfrm>
        </p:spPr>
        <p:txBody>
          <a:bodyPr>
            <a:normAutofit/>
          </a:bodyPr>
          <a:lstStyle/>
          <a:p>
            <a:r>
              <a:rPr lang="en-US" sz="4800" b="1" dirty="0"/>
              <a:t>INTRODUCTION</a:t>
            </a:r>
            <a:endParaRPr lang="en-IN" sz="4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47D0F-1C86-CE0B-D44D-870CDD8D16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817915"/>
            <a:ext cx="10018713" cy="4114799"/>
          </a:xfrm>
        </p:spPr>
        <p:txBody>
          <a:bodyPr>
            <a:normAutofit/>
          </a:bodyPr>
          <a:lstStyle/>
          <a:p>
            <a:r>
              <a:rPr lang="en-IN" b="1" dirty="0"/>
              <a:t>Domain Introduction:</a:t>
            </a:r>
            <a:r>
              <a:rPr lang="en-IN" dirty="0"/>
              <a:t> Healthcare Analytics involves using data analysis to improve patient care, optimize operations, and enhance financial performance in healthcare.</a:t>
            </a:r>
          </a:p>
          <a:p>
            <a:r>
              <a:rPr lang="en-US" b="1" dirty="0"/>
              <a:t>Project Introduction:</a:t>
            </a:r>
            <a:r>
              <a:rPr lang="en-US" dirty="0"/>
              <a:t> This project uses SQL to analyze healthcare data for meaningful insights, focusing on patient management, doctor performance, appointments, and revenue.</a:t>
            </a:r>
          </a:p>
          <a:p>
            <a:r>
              <a:rPr lang="en-US" b="1" dirty="0"/>
              <a:t>Objective:</a:t>
            </a:r>
            <a:r>
              <a:rPr lang="en-US" dirty="0"/>
              <a:t> Optimize data usage in healthcare systems by extracting actionable insights through SQL techniques.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03986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AC92F-C9D2-8DF6-6BD1-AF78A819C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772886"/>
          </a:xfrm>
        </p:spPr>
        <p:txBody>
          <a:bodyPr/>
          <a:lstStyle/>
          <a:p>
            <a:r>
              <a:rPr lang="en-US" dirty="0"/>
              <a:t>Objectives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4789A-C041-A0AD-4F3A-967A56745C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1458687"/>
            <a:ext cx="4611690" cy="4332513"/>
          </a:xfrm>
        </p:spPr>
        <p:txBody>
          <a:bodyPr>
            <a:normAutofit/>
          </a:bodyPr>
          <a:lstStyle/>
          <a:p>
            <a:r>
              <a:rPr lang="en-IN" b="1" dirty="0"/>
              <a:t>🎯 Business Question:</a:t>
            </a:r>
            <a:endParaRPr lang="en-IN" dirty="0"/>
          </a:p>
          <a:p>
            <a:pPr lvl="1"/>
            <a:r>
              <a:rPr lang="en-IN" dirty="0"/>
              <a:t>“How can we segment patients to understand key demographic trends for targeted healthcare initiatives?”</a:t>
            </a:r>
          </a:p>
          <a:p>
            <a:r>
              <a:rPr lang="en-IN" b="1" dirty="0"/>
              <a:t>🧠 Business Objective:</a:t>
            </a:r>
            <a:endParaRPr lang="en-IN" dirty="0"/>
          </a:p>
          <a:p>
            <a:pPr lvl="1"/>
            <a:r>
              <a:rPr lang="en-IN" dirty="0"/>
              <a:t>Group patients by age and other attributes to identify patterns that can inform personalized care, outreach campaigns, and resource planning.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FF7333-6854-1A20-4DB1-B366E3BCBE52}"/>
              </a:ext>
            </a:extLst>
          </p:cNvPr>
          <p:cNvSpPr/>
          <p:nvPr/>
        </p:nvSpPr>
        <p:spPr>
          <a:xfrm>
            <a:off x="6237513" y="1937657"/>
            <a:ext cx="5682344" cy="35627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AC01618-38FE-4A58-F8DF-18D8718F7E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8984181"/>
              </p:ext>
            </p:extLst>
          </p:nvPr>
        </p:nvGraphicFramePr>
        <p:xfrm>
          <a:off x="6237513" y="1937657"/>
          <a:ext cx="5682344" cy="3562712"/>
        </p:xfrm>
        <a:graphic>
          <a:graphicData uri="http://schemas.openxmlformats.org/drawingml/2006/table">
            <a:tbl>
              <a:tblPr/>
              <a:tblGrid>
                <a:gridCol w="930443">
                  <a:extLst>
                    <a:ext uri="{9D8B030D-6E8A-4147-A177-3AD203B41FA5}">
                      <a16:colId xmlns:a16="http://schemas.microsoft.com/office/drawing/2014/main" val="1384607800"/>
                    </a:ext>
                  </a:extLst>
                </a:gridCol>
                <a:gridCol w="2591946">
                  <a:extLst>
                    <a:ext uri="{9D8B030D-6E8A-4147-A177-3AD203B41FA5}">
                      <a16:colId xmlns:a16="http://schemas.microsoft.com/office/drawing/2014/main" val="1635744564"/>
                    </a:ext>
                  </a:extLst>
                </a:gridCol>
                <a:gridCol w="2159955">
                  <a:extLst>
                    <a:ext uri="{9D8B030D-6E8A-4147-A177-3AD203B41FA5}">
                      <a16:colId xmlns:a16="http://schemas.microsoft.com/office/drawing/2014/main" val="2506860552"/>
                    </a:ext>
                  </a:extLst>
                </a:gridCol>
              </a:tblGrid>
              <a:tr h="418159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Segoe UI Emoji" panose="020B0502040204020203" pitchFamily="34" charset="0"/>
                          <a:cs typeface="Segoe UI Emoji" panose="020B0502040204020203" pitchFamily="34" charset="0"/>
                        </a:rPr>
                        <a:t>🔍</a:t>
                      </a:r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cs typeface="Segoe UI Emoji" panose="020B0502040204020203" pitchFamily="34" charset="0"/>
                        </a:rPr>
                        <a:t> SQL Tasks Used in This Scenario: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Segoe UI Emoji" panose="020B0502040204020203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4901738"/>
                  </a:ext>
                </a:extLst>
              </a:tr>
              <a:tr h="70011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Task No.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Description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SQL Concepts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2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2684265"/>
                  </a:ext>
                </a:extLst>
              </a:tr>
              <a:tr h="70011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Task 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Categorize patients by age group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CASE WHEN, GROUP BY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9457803"/>
                  </a:ext>
                </a:extLst>
              </a:tr>
              <a:tr h="104420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Task 10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Filter patients by contact patterns (e.g., ending in 1234)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LIKE, UPPER()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0707855"/>
                  </a:ext>
                </a:extLst>
              </a:tr>
              <a:tr h="70011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Extra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(Optional) Gender-wise distribution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GROUP BY, COUNT()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78623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73431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FFC03-5BA2-76B1-AD9C-0CE97ED4F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816429"/>
          </a:xfrm>
        </p:spPr>
        <p:txBody>
          <a:bodyPr/>
          <a:lstStyle/>
          <a:p>
            <a:r>
              <a:rPr lang="en-IN" dirty="0"/>
              <a:t>Patient Age Group Distribution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1A49BF-BB2E-7FF2-A91B-100E7DC6D67D}"/>
              </a:ext>
            </a:extLst>
          </p:cNvPr>
          <p:cNvSpPr/>
          <p:nvPr/>
        </p:nvSpPr>
        <p:spPr>
          <a:xfrm>
            <a:off x="7467600" y="1632857"/>
            <a:ext cx="3015343" cy="1143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2175564-431E-FD1D-134E-245BAF6C53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2061362"/>
              </p:ext>
            </p:extLst>
          </p:nvPr>
        </p:nvGraphicFramePr>
        <p:xfrm>
          <a:off x="7461527" y="1626846"/>
          <a:ext cx="3012345" cy="1145268"/>
        </p:xfrm>
        <a:graphic>
          <a:graphicData uri="http://schemas.openxmlformats.org/drawingml/2006/table">
            <a:tbl>
              <a:tblPr/>
              <a:tblGrid>
                <a:gridCol w="1562796">
                  <a:extLst>
                    <a:ext uri="{9D8B030D-6E8A-4147-A177-3AD203B41FA5}">
                      <a16:colId xmlns:a16="http://schemas.microsoft.com/office/drawing/2014/main" val="4144864133"/>
                    </a:ext>
                  </a:extLst>
                </a:gridCol>
                <a:gridCol w="1449549">
                  <a:extLst>
                    <a:ext uri="{9D8B030D-6E8A-4147-A177-3AD203B41FA5}">
                      <a16:colId xmlns:a16="http://schemas.microsoft.com/office/drawing/2014/main" val="1847379183"/>
                    </a:ext>
                  </a:extLst>
                </a:gridCol>
              </a:tblGrid>
              <a:tr h="27909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Age group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B3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Patient count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B3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4757196"/>
                  </a:ext>
                </a:extLst>
              </a:tr>
              <a:tr h="28872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Senior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2684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3467736"/>
                  </a:ext>
                </a:extLst>
              </a:tr>
              <a:tr h="28872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Adult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1416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6017543"/>
                  </a:ext>
                </a:extLst>
              </a:tr>
              <a:tr h="28872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Young Adult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0129537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EC89E986-CD07-164B-A1B3-2389B05058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1993" y="3190306"/>
            <a:ext cx="4075696" cy="289481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5AB6F95-3D4E-E8B4-5209-EF55BA70D983}"/>
              </a:ext>
            </a:extLst>
          </p:cNvPr>
          <p:cNvSpPr txBox="1"/>
          <p:nvPr/>
        </p:nvSpPr>
        <p:spPr>
          <a:xfrm>
            <a:off x="2351314" y="2394857"/>
            <a:ext cx="389708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000" i="1" dirty="0"/>
              <a:t>Insight:</a:t>
            </a:r>
            <a:r>
              <a:rPr lang="en-US" sz="2000" dirty="0"/>
              <a:t> Shows which age groups dominate the hospital's patient base.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000" dirty="0"/>
              <a:t>Majority of patients are senior, indicating focus needed on chronic disease care.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4640283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E73A8-69EC-4EC6-EDB7-71073628B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783771"/>
          </a:xfrm>
        </p:spPr>
        <p:txBody>
          <a:bodyPr/>
          <a:lstStyle/>
          <a:p>
            <a:r>
              <a:rPr lang="en-IN" dirty="0"/>
              <a:t>Contact Pattern Filter: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F9002-2FD4-C6F1-75D6-5E416F3459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1545771"/>
            <a:ext cx="5678490" cy="4245429"/>
          </a:xfrm>
        </p:spPr>
        <p:txBody>
          <a:bodyPr/>
          <a:lstStyle/>
          <a:p>
            <a:r>
              <a:rPr lang="en-US" dirty="0"/>
              <a:t>Objective</a:t>
            </a:r>
          </a:p>
          <a:p>
            <a:pPr lvl="1"/>
            <a:r>
              <a:rPr lang="en-US" dirty="0"/>
              <a:t>To </a:t>
            </a:r>
            <a:r>
              <a:rPr lang="en-US" b="1" dirty="0"/>
              <a:t>identify patients whose contact numbers, end with “1234”</a:t>
            </a:r>
            <a:r>
              <a:rPr lang="en-US" dirty="0"/>
              <a:t> and format their names in </a:t>
            </a:r>
            <a:r>
              <a:rPr lang="en-US" b="1" dirty="0"/>
              <a:t>uppercase</a:t>
            </a:r>
            <a:r>
              <a:rPr lang="en-US" dirty="0"/>
              <a:t>.</a:t>
            </a:r>
          </a:p>
          <a:p>
            <a:r>
              <a:rPr lang="en-IN" b="1" dirty="0"/>
              <a:t>Data Validation &amp; Quality Check</a:t>
            </a:r>
          </a:p>
          <a:p>
            <a:r>
              <a:rPr lang="en-US" dirty="0"/>
              <a:t>Pattern Detection for Communication Risk</a:t>
            </a:r>
          </a:p>
          <a:p>
            <a:r>
              <a:rPr lang="en-IN" dirty="0"/>
              <a:t>Text Transformation Skill (UPPER)</a:t>
            </a:r>
            <a:endParaRPr lang="en-IN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288EC1-DC73-B9B4-A9F3-640FF2E29DBF}"/>
              </a:ext>
            </a:extLst>
          </p:cNvPr>
          <p:cNvSpPr/>
          <p:nvPr/>
        </p:nvSpPr>
        <p:spPr>
          <a:xfrm>
            <a:off x="7750628" y="1514646"/>
            <a:ext cx="2177143" cy="56288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C5CA540-E7CB-4A3A-EE35-CA06C19F2D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0788270"/>
              </p:ext>
            </p:extLst>
          </p:nvPr>
        </p:nvGraphicFramePr>
        <p:xfrm>
          <a:off x="7750628" y="1514646"/>
          <a:ext cx="2177143" cy="562883"/>
        </p:xfrm>
        <a:graphic>
          <a:graphicData uri="http://schemas.openxmlformats.org/drawingml/2006/table">
            <a:tbl>
              <a:tblPr/>
              <a:tblGrid>
                <a:gridCol w="1051546">
                  <a:extLst>
                    <a:ext uri="{9D8B030D-6E8A-4147-A177-3AD203B41FA5}">
                      <a16:colId xmlns:a16="http://schemas.microsoft.com/office/drawing/2014/main" val="3505064016"/>
                    </a:ext>
                  </a:extLst>
                </a:gridCol>
                <a:gridCol w="1125597">
                  <a:extLst>
                    <a:ext uri="{9D8B030D-6E8A-4147-A177-3AD203B41FA5}">
                      <a16:colId xmlns:a16="http://schemas.microsoft.com/office/drawing/2014/main" val="3662368601"/>
                    </a:ext>
                  </a:extLst>
                </a:gridCol>
              </a:tblGrid>
              <a:tr h="27667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Patient Name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B3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Contact number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B3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8032060"/>
                  </a:ext>
                </a:extLst>
              </a:tr>
              <a:tr h="28621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PATIENT_1234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98765431234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7277122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325B45BF-85B4-DE7F-F470-B32CA74523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0291" y="2164615"/>
            <a:ext cx="4554653" cy="3702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0316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C4C8C-C83B-BEDB-566D-B67EFF2AE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881743"/>
          </a:xfrm>
        </p:spPr>
        <p:txBody>
          <a:bodyPr/>
          <a:lstStyle/>
          <a:p>
            <a:r>
              <a:rPr lang="en-IN" dirty="0"/>
              <a:t>Gender-wise Patient Count: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7C581-FD85-04AB-8CF7-FC5F8FC2AB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698171"/>
            <a:ext cx="3904119" cy="4093029"/>
          </a:xfrm>
        </p:spPr>
        <p:txBody>
          <a:bodyPr/>
          <a:lstStyle/>
          <a:p>
            <a:r>
              <a:rPr lang="en-US" i="1" dirty="0"/>
              <a:t>Insight:</a:t>
            </a:r>
            <a:r>
              <a:rPr lang="en-US" dirty="0"/>
              <a:t> Understand gender ratio to tailor services or outreach programs.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91DE9E-F534-44B0-AC69-3EE3E8074FAF}"/>
              </a:ext>
            </a:extLst>
          </p:cNvPr>
          <p:cNvSpPr/>
          <p:nvPr/>
        </p:nvSpPr>
        <p:spPr>
          <a:xfrm>
            <a:off x="6095999" y="2063295"/>
            <a:ext cx="1785258" cy="71256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29B684F-C3EF-4062-8184-1A9F35D5A5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7259761"/>
              </p:ext>
            </p:extLst>
          </p:nvPr>
        </p:nvGraphicFramePr>
        <p:xfrm>
          <a:off x="6095999" y="2063295"/>
          <a:ext cx="1785258" cy="712561"/>
        </p:xfrm>
        <a:graphic>
          <a:graphicData uri="http://schemas.openxmlformats.org/drawingml/2006/table">
            <a:tbl>
              <a:tblPr/>
              <a:tblGrid>
                <a:gridCol w="892629">
                  <a:extLst>
                    <a:ext uri="{9D8B030D-6E8A-4147-A177-3AD203B41FA5}">
                      <a16:colId xmlns:a16="http://schemas.microsoft.com/office/drawing/2014/main" val="3423024385"/>
                    </a:ext>
                  </a:extLst>
                </a:gridCol>
                <a:gridCol w="892629">
                  <a:extLst>
                    <a:ext uri="{9D8B030D-6E8A-4147-A177-3AD203B41FA5}">
                      <a16:colId xmlns:a16="http://schemas.microsoft.com/office/drawing/2014/main" val="3683826806"/>
                    </a:ext>
                  </a:extLst>
                </a:gridCol>
              </a:tblGrid>
              <a:tr h="23218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Gender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B3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Count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B3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260103"/>
                  </a:ext>
                </a:extLst>
              </a:tr>
              <a:tr h="24018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Male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2481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1325852"/>
                  </a:ext>
                </a:extLst>
              </a:tr>
              <a:tr h="24018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Female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2519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0916411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721B87C2-FBB5-C56F-47A0-6A103FFD7E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3247173"/>
            <a:ext cx="4545399" cy="2925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2250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36770-C231-9019-2741-79802E0AA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772886"/>
          </a:xfrm>
        </p:spPr>
        <p:txBody>
          <a:bodyPr/>
          <a:lstStyle/>
          <a:p>
            <a:pPr algn="l"/>
            <a:r>
              <a:rPr lang="en-US" b="1" dirty="0"/>
              <a:t>Recommendation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A4310-8D0C-75DE-C410-AC1E6ACAA0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545771"/>
            <a:ext cx="10018713" cy="4245429"/>
          </a:xfrm>
        </p:spPr>
        <p:txBody>
          <a:bodyPr>
            <a:normAutofit lnSpcReduction="10000"/>
          </a:bodyPr>
          <a:lstStyle/>
          <a:p>
            <a:r>
              <a:rPr lang="en-IN" b="1" dirty="0"/>
              <a:t>Launch targeted health programs</a:t>
            </a:r>
            <a:r>
              <a:rPr lang="en-IN" dirty="0"/>
              <a:t> for adults and young adults based on age group insights.</a:t>
            </a:r>
          </a:p>
          <a:p>
            <a:r>
              <a:rPr lang="en-IN" b="1" dirty="0"/>
              <a:t>Promote senior care services</a:t>
            </a:r>
            <a:r>
              <a:rPr lang="en-IN" dirty="0"/>
              <a:t> to improve healthcare access for elderly patients.</a:t>
            </a:r>
          </a:p>
          <a:p>
            <a:r>
              <a:rPr lang="en-IN" b="1" dirty="0"/>
              <a:t>Implement gender-specific wellness initiatives</a:t>
            </a:r>
            <a:r>
              <a:rPr lang="en-IN" dirty="0"/>
              <a:t> based on gender distribution data.</a:t>
            </a:r>
          </a:p>
          <a:p>
            <a:r>
              <a:rPr lang="en-IN" b="1" dirty="0"/>
              <a:t>Clean and validate contact numbers</a:t>
            </a:r>
            <a:r>
              <a:rPr lang="en-IN" dirty="0"/>
              <a:t> to ensure effective patient communication.</a:t>
            </a:r>
          </a:p>
          <a:p>
            <a:r>
              <a:rPr lang="en-IN" b="1" dirty="0"/>
              <a:t>Use age and gender segmentation</a:t>
            </a:r>
            <a:r>
              <a:rPr lang="en-IN" dirty="0"/>
              <a:t> for personalized health campaigns and reminders.</a:t>
            </a:r>
          </a:p>
        </p:txBody>
      </p:sp>
    </p:spTree>
    <p:extLst>
      <p:ext uri="{BB962C8B-B14F-4D97-AF65-F5344CB8AC3E}">
        <p14:creationId xmlns:p14="http://schemas.microsoft.com/office/powerpoint/2010/main" val="22382047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47D66-1C26-B367-30E6-46B004852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Scenario 4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173C6-5699-942A-0FE3-C9BDE770E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7000"/>
            <a:ext cx="10018713" cy="85997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4400" b="1" dirty="0"/>
              <a:t>Medication &amp; Treatment Optimization</a:t>
            </a:r>
          </a:p>
        </p:txBody>
      </p:sp>
    </p:spTree>
    <p:extLst>
      <p:ext uri="{BB962C8B-B14F-4D97-AF65-F5344CB8AC3E}">
        <p14:creationId xmlns:p14="http://schemas.microsoft.com/office/powerpoint/2010/main" val="11254087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E0F3E-0B95-CFE1-C628-5DC91D1A9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903514"/>
          </a:xfrm>
        </p:spPr>
        <p:txBody>
          <a:bodyPr/>
          <a:lstStyle/>
          <a:p>
            <a:r>
              <a:rPr lang="en-US" b="1" dirty="0"/>
              <a:t>Objective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452A0-8840-080C-6E60-F34677A5A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839687"/>
            <a:ext cx="4807633" cy="3951514"/>
          </a:xfrm>
        </p:spPr>
        <p:txBody>
          <a:bodyPr>
            <a:normAutofit/>
          </a:bodyPr>
          <a:lstStyle/>
          <a:p>
            <a:r>
              <a:rPr lang="en-IN" dirty="0"/>
              <a:t>Business Question:</a:t>
            </a:r>
          </a:p>
          <a:p>
            <a:pPr lvl="1"/>
            <a:r>
              <a:rPr lang="en-US" dirty="0"/>
              <a:t>How can we analyze medication usage and treatment durations to optimize patient care and inventory?	</a:t>
            </a:r>
          </a:p>
          <a:p>
            <a:r>
              <a:rPr lang="en-IN" dirty="0"/>
              <a:t>Business Objective:</a:t>
            </a:r>
          </a:p>
          <a:p>
            <a:pPr lvl="1"/>
            <a:r>
              <a:rPr lang="en-US" dirty="0"/>
              <a:t>Identify prescription trends and monitor treatment durations to support better resource planning and patient outcomes.	</a:t>
            </a:r>
          </a:p>
          <a:p>
            <a:pPr marL="457200" lvl="1" indent="0">
              <a:buNone/>
            </a:pP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E8790E2-0B3E-69A0-51F9-A6A6B9ECDF13}"/>
              </a:ext>
            </a:extLst>
          </p:cNvPr>
          <p:cNvSpPr/>
          <p:nvPr/>
        </p:nvSpPr>
        <p:spPr>
          <a:xfrm>
            <a:off x="6291943" y="2090057"/>
            <a:ext cx="5377543" cy="37011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603267F-46C4-CE5F-00A8-A336C144CB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5532401"/>
              </p:ext>
            </p:extLst>
          </p:nvPr>
        </p:nvGraphicFramePr>
        <p:xfrm>
          <a:off x="6291943" y="2082076"/>
          <a:ext cx="5374367" cy="3709125"/>
        </p:xfrm>
        <a:graphic>
          <a:graphicData uri="http://schemas.openxmlformats.org/drawingml/2006/table">
            <a:tbl>
              <a:tblPr/>
              <a:tblGrid>
                <a:gridCol w="978869">
                  <a:extLst>
                    <a:ext uri="{9D8B030D-6E8A-4147-A177-3AD203B41FA5}">
                      <a16:colId xmlns:a16="http://schemas.microsoft.com/office/drawing/2014/main" val="1257356415"/>
                    </a:ext>
                  </a:extLst>
                </a:gridCol>
                <a:gridCol w="2400111">
                  <a:extLst>
                    <a:ext uri="{9D8B030D-6E8A-4147-A177-3AD203B41FA5}">
                      <a16:colId xmlns:a16="http://schemas.microsoft.com/office/drawing/2014/main" val="2148290478"/>
                    </a:ext>
                  </a:extLst>
                </a:gridCol>
                <a:gridCol w="1995387">
                  <a:extLst>
                    <a:ext uri="{9D8B030D-6E8A-4147-A177-3AD203B41FA5}">
                      <a16:colId xmlns:a16="http://schemas.microsoft.com/office/drawing/2014/main" val="4098606642"/>
                    </a:ext>
                  </a:extLst>
                </a:gridCol>
              </a:tblGrid>
              <a:tr h="598798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Segoe UI Emoji" panose="020B0502040204020203" pitchFamily="34" charset="0"/>
                        </a:rPr>
                        <a:t>🔍 SQL Tasks Used: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9218120"/>
                  </a:ext>
                </a:extLst>
              </a:tr>
              <a:tr h="547472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Task No.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Description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SQL Concepts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2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3673009"/>
                  </a:ext>
                </a:extLst>
              </a:tr>
              <a:tr h="54747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Task 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Patients prescribed </a:t>
                      </a:r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only</a:t>
                      </a: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"Insulin"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Subquery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5648370"/>
                  </a:ext>
                </a:extLst>
              </a:tr>
              <a:tr h="109494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Task 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Average duration of medication (in days)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DATEDIFF()</a:t>
                      </a: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+ </a:t>
                      </a:r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GROUP BY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5057081"/>
                  </a:ext>
                </a:extLst>
              </a:tr>
              <a:tr h="92043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Extra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Most prescribed medication per diagnosis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GROUP BY</a:t>
                      </a:r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, </a:t>
                      </a:r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COUNT()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16767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09297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1D92A-3BB5-6E58-5806-596BA2221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957943"/>
          </a:xfrm>
        </p:spPr>
        <p:txBody>
          <a:bodyPr/>
          <a:lstStyle/>
          <a:p>
            <a:r>
              <a:rPr lang="en-IN" dirty="0"/>
              <a:t>Patients prescribed </a:t>
            </a:r>
            <a:r>
              <a:rPr lang="en-IN" b="1" dirty="0"/>
              <a:t>only</a:t>
            </a:r>
            <a:r>
              <a:rPr lang="en-IN" dirty="0"/>
              <a:t> "Insulin"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6457A-7E86-0B70-AC13-1D974678F6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1567543"/>
            <a:ext cx="5112432" cy="4223657"/>
          </a:xfrm>
        </p:spPr>
        <p:txBody>
          <a:bodyPr/>
          <a:lstStyle/>
          <a:p>
            <a:r>
              <a:rPr lang="en-US" b="1" dirty="0"/>
              <a:t>🔍 Goal:</a:t>
            </a:r>
          </a:p>
          <a:p>
            <a:pPr lvl="1"/>
            <a:r>
              <a:rPr lang="en-US" dirty="0"/>
              <a:t>Show a list of patients who are </a:t>
            </a:r>
            <a:r>
              <a:rPr lang="en-US" b="1" dirty="0"/>
              <a:t>only prescribed Insulin</a:t>
            </a:r>
            <a:r>
              <a:rPr lang="en-US" dirty="0"/>
              <a:t> and nothing else.</a:t>
            </a:r>
          </a:p>
          <a:p>
            <a:r>
              <a:rPr lang="en-US" dirty="0"/>
              <a:t>To isolate high-dependency insulin users for targeted diabetic care programs.</a:t>
            </a:r>
          </a:p>
          <a:p>
            <a:r>
              <a:rPr lang="en-IN" b="1" dirty="0"/>
              <a:t>Business Insight</a:t>
            </a:r>
            <a:r>
              <a:rPr lang="en-IN" dirty="0"/>
              <a:t>:</a:t>
            </a:r>
          </a:p>
          <a:p>
            <a:pPr lvl="1"/>
            <a:r>
              <a:rPr lang="en-US" dirty="0"/>
              <a:t>Can indicate lack of combination therapy — may require medical reassessment.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84ED15-B648-11F8-2CF3-F2BE274A792C}"/>
              </a:ext>
            </a:extLst>
          </p:cNvPr>
          <p:cNvSpPr/>
          <p:nvPr/>
        </p:nvSpPr>
        <p:spPr>
          <a:xfrm>
            <a:off x="6951407" y="1971663"/>
            <a:ext cx="1474135" cy="666024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46C9EC-AA54-5438-0751-D10C02A1A2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1407" y="1971663"/>
            <a:ext cx="1474135" cy="6660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2881667-E29B-D4B4-5821-503AE39604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1407" y="2813207"/>
            <a:ext cx="5004344" cy="3204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3240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AF5CD-7239-88FD-C140-ED93B0AF0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099457"/>
          </a:xfrm>
        </p:spPr>
        <p:txBody>
          <a:bodyPr/>
          <a:lstStyle/>
          <a:p>
            <a:r>
              <a:rPr lang="en-IN" dirty="0"/>
              <a:t>Average Medication Duration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F461C-A345-D775-4317-2386535DF4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785257"/>
            <a:ext cx="4252461" cy="4146663"/>
          </a:xfrm>
        </p:spPr>
        <p:txBody>
          <a:bodyPr>
            <a:normAutofit/>
          </a:bodyPr>
          <a:lstStyle/>
          <a:p>
            <a:r>
              <a:rPr lang="en-IN" sz="2000" dirty="0"/>
              <a:t>Objective</a:t>
            </a:r>
          </a:p>
          <a:p>
            <a:pPr lvl="1"/>
            <a:r>
              <a:rPr lang="en-US" dirty="0"/>
              <a:t>Calculate how long (in days) each medication was prescribed on average.</a:t>
            </a:r>
          </a:p>
          <a:p>
            <a:r>
              <a:rPr lang="en-US" sz="2000" dirty="0"/>
              <a:t>Longer durations imply chronic illnesses or prolonged treatments</a:t>
            </a:r>
          </a:p>
          <a:p>
            <a:r>
              <a:rPr lang="en-US" sz="2000" dirty="0"/>
              <a:t>Helps in forecasting inventory needs and follow-up schedules.</a:t>
            </a:r>
          </a:p>
          <a:p>
            <a:r>
              <a:rPr lang="en-US" sz="2000" dirty="0"/>
              <a:t>Identify medications with long treatment windows — useful for pharmacy stocking.</a:t>
            </a:r>
            <a:endParaRPr lang="en-IN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A0322E-2F14-24F4-9480-1866506E08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0691" y="2438399"/>
            <a:ext cx="4802333" cy="3493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1145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34EF7-14FF-3584-2DDB-51AC06223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914400"/>
          </a:xfrm>
        </p:spPr>
        <p:txBody>
          <a:bodyPr/>
          <a:lstStyle/>
          <a:p>
            <a:r>
              <a:rPr lang="en-IN" dirty="0"/>
              <a:t>Most Common Medication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D7062-FE1F-18C1-B091-AC2C7A51A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1915887"/>
            <a:ext cx="5613176" cy="3875314"/>
          </a:xfrm>
        </p:spPr>
        <p:txBody>
          <a:bodyPr>
            <a:normAutofit/>
          </a:bodyPr>
          <a:lstStyle/>
          <a:p>
            <a:r>
              <a:rPr lang="en-IN" sz="2000" b="1" dirty="0"/>
              <a:t>Objective</a:t>
            </a:r>
            <a:r>
              <a:rPr lang="en-IN" sz="2000" dirty="0"/>
              <a:t>:</a:t>
            </a:r>
          </a:p>
          <a:p>
            <a:pPr lvl="1"/>
            <a:r>
              <a:rPr lang="en-US" sz="1600" dirty="0"/>
              <a:t>Find out which medications are most frequently prescribed across all diagnoses.</a:t>
            </a:r>
          </a:p>
          <a:p>
            <a:r>
              <a:rPr lang="en-IN" sz="2000" dirty="0"/>
              <a:t>Highlights the top medications the healthcare centre relies on.</a:t>
            </a:r>
          </a:p>
          <a:p>
            <a:r>
              <a:rPr lang="en-IN" sz="2000" dirty="0"/>
              <a:t>Ensures sufficient stock and tracks overprescription trends.</a:t>
            </a:r>
          </a:p>
          <a:p>
            <a:r>
              <a:rPr lang="en-IN" sz="2000" dirty="0"/>
              <a:t>Top 5 medications and their prescription counts.</a:t>
            </a:r>
          </a:p>
          <a:p>
            <a:r>
              <a:rPr lang="en-IN" sz="2000" dirty="0"/>
              <a:t>May reveal overused medications, needing clinical policy review.</a:t>
            </a:r>
          </a:p>
          <a:p>
            <a:endParaRPr lang="en-IN" sz="2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467C8F-2050-998B-3588-0ADC75D40A4F}"/>
              </a:ext>
            </a:extLst>
          </p:cNvPr>
          <p:cNvSpPr/>
          <p:nvPr/>
        </p:nvSpPr>
        <p:spPr>
          <a:xfrm>
            <a:off x="7590936" y="1915887"/>
            <a:ext cx="2171303" cy="791320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B3585D-D4E6-369D-B965-165DF3C4B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0936" y="1915887"/>
            <a:ext cx="2171303" cy="7913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9AE1C06-A5C8-3C2E-F770-3E87CA54D0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6394" y="3022893"/>
            <a:ext cx="4491689" cy="3060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125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B6FCB-78B3-CAF1-6026-76D17030F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947057"/>
          </a:xfrm>
        </p:spPr>
        <p:txBody>
          <a:bodyPr>
            <a:normAutofit/>
          </a:bodyPr>
          <a:lstStyle/>
          <a:p>
            <a:pPr algn="l"/>
            <a:r>
              <a:rPr lang="en-US" sz="4800" dirty="0"/>
              <a:t>AGENTA</a:t>
            </a:r>
            <a:endParaRPr lang="en-IN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D73DA-069F-8BAC-88E1-3BC729522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763487"/>
            <a:ext cx="10018713" cy="4027714"/>
          </a:xfrm>
        </p:spPr>
        <p:txBody>
          <a:bodyPr>
            <a:normAutofit/>
          </a:bodyPr>
          <a:lstStyle/>
          <a:p>
            <a:pPr lvl="6"/>
            <a:r>
              <a:rPr lang="en-IN" sz="2400" dirty="0"/>
              <a:t>    Introduction</a:t>
            </a:r>
          </a:p>
          <a:p>
            <a:pPr lvl="6"/>
            <a:r>
              <a:rPr lang="en-IN" sz="2400" dirty="0"/>
              <a:t>	Objectives</a:t>
            </a:r>
          </a:p>
          <a:p>
            <a:pPr lvl="6"/>
            <a:r>
              <a:rPr lang="en-IN" sz="2400" dirty="0"/>
              <a:t>	Approach</a:t>
            </a:r>
          </a:p>
          <a:p>
            <a:pPr lvl="6"/>
            <a:r>
              <a:rPr lang="en-IN" sz="2400" dirty="0"/>
              <a:t>	Key Tasks</a:t>
            </a:r>
          </a:p>
          <a:p>
            <a:pPr lvl="6"/>
            <a:r>
              <a:rPr lang="en-IN" sz="2400" dirty="0"/>
              <a:t>	Deliverables</a:t>
            </a:r>
          </a:p>
          <a:p>
            <a:pPr lvl="6"/>
            <a:r>
              <a:rPr lang="en-IN" sz="2400" dirty="0"/>
              <a:t>	Evaluation Metrics</a:t>
            </a:r>
          </a:p>
          <a:p>
            <a:pPr lvl="6"/>
            <a:r>
              <a:rPr lang="en-IN" sz="2400" dirty="0"/>
              <a:t>	Conclusion</a:t>
            </a:r>
          </a:p>
        </p:txBody>
      </p:sp>
    </p:spTree>
    <p:extLst>
      <p:ext uri="{BB962C8B-B14F-4D97-AF65-F5344CB8AC3E}">
        <p14:creationId xmlns:p14="http://schemas.microsoft.com/office/powerpoint/2010/main" val="23789083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FD0EE-EAB3-44B4-CBB2-FEB8CCAFF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925286"/>
          </a:xfrm>
        </p:spPr>
        <p:txBody>
          <a:bodyPr/>
          <a:lstStyle/>
          <a:p>
            <a:r>
              <a:rPr lang="en-IN" b="1" dirty="0"/>
              <a:t>💡 Recommendations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6DF1B-1BA7-4BCC-8E41-9CF3850154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763487"/>
            <a:ext cx="10018713" cy="4027714"/>
          </a:xfrm>
        </p:spPr>
        <p:txBody>
          <a:bodyPr/>
          <a:lstStyle/>
          <a:p>
            <a:pPr lvl="0"/>
            <a:r>
              <a:rPr lang="en-IN" b="1" dirty="0"/>
              <a:t>Optimize insulin inventory</a:t>
            </a:r>
            <a:r>
              <a:rPr lang="en-IN" dirty="0"/>
              <a:t> for patients on long-term prescriptions.</a:t>
            </a:r>
          </a:p>
          <a:p>
            <a:pPr lvl="0"/>
            <a:r>
              <a:rPr lang="en-IN" b="1" dirty="0"/>
              <a:t>Monitor long-duration treatments</a:t>
            </a:r>
            <a:r>
              <a:rPr lang="en-IN" dirty="0"/>
              <a:t> to track chronic conditions effectively.</a:t>
            </a:r>
          </a:p>
          <a:p>
            <a:pPr lvl="0"/>
            <a:r>
              <a:rPr lang="en-IN" b="1" dirty="0"/>
              <a:t>Streamline high-frequency medications</a:t>
            </a:r>
            <a:r>
              <a:rPr lang="en-IN" dirty="0"/>
              <a:t> to ensure consistent stock availability.</a:t>
            </a:r>
          </a:p>
          <a:p>
            <a:r>
              <a:rPr lang="en-IN" b="1" dirty="0"/>
              <a:t>Introduce prescription alerts</a:t>
            </a:r>
            <a:r>
              <a:rPr lang="en-IN" dirty="0"/>
              <a:t> for prolonged treatment durations.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08383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14355-87AE-7175-1E61-14F6C407B2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80457"/>
            <a:ext cx="10018713" cy="431074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8800" dirty="0"/>
              <a:t>Thank you</a:t>
            </a:r>
            <a:endParaRPr lang="en-IN" sz="8800" dirty="0"/>
          </a:p>
        </p:txBody>
      </p:sp>
    </p:spTree>
    <p:extLst>
      <p:ext uri="{BB962C8B-B14F-4D97-AF65-F5344CB8AC3E}">
        <p14:creationId xmlns:p14="http://schemas.microsoft.com/office/powerpoint/2010/main" val="1656125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5CE91-50DD-1294-9BF1-D97614F83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903514"/>
          </a:xfrm>
        </p:spPr>
        <p:txBody>
          <a:bodyPr/>
          <a:lstStyle/>
          <a:p>
            <a:r>
              <a:rPr lang="en-US" b="1" dirty="0"/>
              <a:t>Project Approach and ELT Process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3F075-F977-7452-DAC6-DE5C54A75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589315"/>
            <a:ext cx="10018713" cy="4201885"/>
          </a:xfrm>
        </p:spPr>
        <p:txBody>
          <a:bodyPr/>
          <a:lstStyle/>
          <a:p>
            <a:r>
              <a:rPr lang="en-US" b="1" dirty="0"/>
              <a:t>ELT Approach:</a:t>
            </a:r>
            <a:br>
              <a:rPr lang="en-US" dirty="0"/>
            </a:br>
            <a:r>
              <a:rPr lang="en-US" dirty="0"/>
              <a:t>Extracted healthcare datasets → Loaded into MySQL → Cleaned &amp; transformed using SQL queries</a:t>
            </a:r>
          </a:p>
          <a:p>
            <a:r>
              <a:rPr lang="en-IN" b="1" dirty="0"/>
              <a:t>Data Cleaning</a:t>
            </a:r>
          </a:p>
          <a:p>
            <a:pPr lvl="1"/>
            <a:r>
              <a:rPr lang="en-US" dirty="0"/>
              <a:t>Replaced NULLs in contact fields.</a:t>
            </a:r>
          </a:p>
          <a:p>
            <a:pPr lvl="1"/>
            <a:r>
              <a:rPr lang="en-IN" dirty="0"/>
              <a:t>Standardized name formats using UPPER().</a:t>
            </a:r>
          </a:p>
          <a:p>
            <a:pPr lvl="1"/>
            <a:r>
              <a:rPr lang="en-IN" dirty="0"/>
              <a:t>Ensured data types (e.g., INT for Age).</a:t>
            </a:r>
          </a:p>
          <a:p>
            <a:pPr lvl="1"/>
            <a:r>
              <a:rPr lang="en-IN" dirty="0"/>
              <a:t>Removed duplicate rows if any.</a:t>
            </a:r>
            <a:endParaRPr lang="en-US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7181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09E6A-CA29-67E2-61FD-1266EA702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110343"/>
          </a:xfrm>
        </p:spPr>
        <p:txBody>
          <a:bodyPr/>
          <a:lstStyle/>
          <a:p>
            <a:r>
              <a:rPr lang="en-US" b="1" dirty="0"/>
              <a:t>Project Approach and ELT Process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8B5BC-573A-1F22-B4F5-EC4C989E1C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959429"/>
            <a:ext cx="10018713" cy="3831771"/>
          </a:xfrm>
        </p:spPr>
        <p:txBody>
          <a:bodyPr/>
          <a:lstStyle/>
          <a:p>
            <a:r>
              <a:rPr lang="en-IN" b="1" dirty="0"/>
              <a:t>Data Structuring</a:t>
            </a:r>
          </a:p>
          <a:p>
            <a:pPr lvl="1"/>
            <a:r>
              <a:rPr lang="en-US" dirty="0"/>
              <a:t>Created relational structure with Primary and Foreign Keys across 5 core tables: Patients, Doctors, Appointments, Diagnoses, Medications.</a:t>
            </a:r>
          </a:p>
          <a:p>
            <a:r>
              <a:rPr lang="en-US" b="1" dirty="0"/>
              <a:t>ETL Approach</a:t>
            </a:r>
            <a:br>
              <a:rPr lang="en-US" dirty="0"/>
            </a:br>
            <a:r>
              <a:rPr lang="en-US" dirty="0"/>
              <a:t>[CSV Files] → [MySQL Upload] → [Cleaning with SQL] → [Ready for Analysis]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3556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014DD-BF93-83DD-6DE2-CF193D9F7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794657"/>
          </a:xfrm>
        </p:spPr>
        <p:txBody>
          <a:bodyPr/>
          <a:lstStyle/>
          <a:p>
            <a:r>
              <a:rPr lang="en-US" dirty="0"/>
              <a:t>Relationship between Tables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0A53DD-34EB-E1F0-DF9C-A1CACD24B9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0635" y="1709056"/>
            <a:ext cx="8486063" cy="471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402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A71F4-64BA-B68F-8BD6-1279D20B9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491343"/>
            <a:ext cx="10018713" cy="947056"/>
          </a:xfrm>
        </p:spPr>
        <p:txBody>
          <a:bodyPr>
            <a:normAutofit/>
          </a:bodyPr>
          <a:lstStyle/>
          <a:p>
            <a:r>
              <a:rPr lang="en-US" sz="4400" b="1" dirty="0"/>
              <a:t>Scenario 1</a:t>
            </a:r>
            <a:endParaRPr lang="en-IN" sz="4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5EB86-DF25-9AFD-EE47-F5C703B9D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214448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b="1" dirty="0"/>
              <a:t> Appointment Breakdown</a:t>
            </a:r>
            <a:endParaRPr lang="en-IN" sz="6000" b="1" dirty="0"/>
          </a:p>
        </p:txBody>
      </p:sp>
    </p:spTree>
    <p:extLst>
      <p:ext uri="{BB962C8B-B14F-4D97-AF65-F5344CB8AC3E}">
        <p14:creationId xmlns:p14="http://schemas.microsoft.com/office/powerpoint/2010/main" val="3047831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9C613-FC44-DAE8-5998-E9B046C2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132114"/>
          </a:xfrm>
        </p:spPr>
        <p:txBody>
          <a:bodyPr anchor="ctr">
            <a:normAutofit/>
          </a:bodyPr>
          <a:lstStyle/>
          <a:p>
            <a:r>
              <a:rPr lang="en-US" b="1" dirty="0"/>
              <a:t>Objectives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AE4F9-19F0-91DC-850A-A6685104D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1817915"/>
            <a:ext cx="9423176" cy="3973285"/>
          </a:xfrm>
        </p:spPr>
        <p:txBody>
          <a:bodyPr/>
          <a:lstStyle/>
          <a:p>
            <a:r>
              <a:rPr lang="en-IN" b="1" dirty="0"/>
              <a:t>Goal:</a:t>
            </a:r>
            <a:r>
              <a:rPr lang="en-IN" dirty="0"/>
              <a:t> Analyse which appointments are completed, and identify gaps or issues.</a:t>
            </a:r>
            <a:endParaRPr lang="en-IN" b="1" dirty="0"/>
          </a:p>
          <a:p>
            <a:r>
              <a:rPr lang="en-IN" b="1" dirty="0"/>
              <a:t>SQL Tasks:</a:t>
            </a:r>
            <a:endParaRPr lang="en-IN" dirty="0"/>
          </a:p>
          <a:p>
            <a:pPr lvl="0"/>
            <a:r>
              <a:rPr lang="en-IN" dirty="0"/>
              <a:t>✅ </a:t>
            </a:r>
            <a:r>
              <a:rPr lang="en-IN" b="1" dirty="0"/>
              <a:t>Task 1</a:t>
            </a:r>
            <a:r>
              <a:rPr lang="en-IN" dirty="0"/>
              <a:t>: Completed Appointments (Inner Join)</a:t>
            </a:r>
          </a:p>
          <a:p>
            <a:pPr lvl="0"/>
            <a:r>
              <a:rPr lang="en-IN" dirty="0"/>
              <a:t>✅ </a:t>
            </a:r>
            <a:r>
              <a:rPr lang="en-IN" b="1" dirty="0"/>
              <a:t>Task 4</a:t>
            </a:r>
            <a:r>
              <a:rPr lang="en-IN" dirty="0"/>
              <a:t>: Mismatch Between Appointments and Diagnoses (Full Join)</a:t>
            </a:r>
          </a:p>
          <a:p>
            <a:pPr lvl="0"/>
            <a:r>
              <a:rPr lang="en-IN" dirty="0"/>
              <a:t>✅ </a:t>
            </a:r>
            <a:r>
              <a:rPr lang="en-IN" b="1" dirty="0"/>
              <a:t>Task 2</a:t>
            </a:r>
            <a:r>
              <a:rPr lang="en-IN" dirty="0"/>
              <a:t>: Patients with No Appointments (Left Join + NULL)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8484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0DB54-9A54-9805-BAF7-C370C12CF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099456"/>
          </a:xfrm>
        </p:spPr>
        <p:txBody>
          <a:bodyPr>
            <a:normAutofit/>
          </a:bodyPr>
          <a:lstStyle/>
          <a:p>
            <a:r>
              <a:rPr lang="en-IN" dirty="0"/>
              <a:t>Appointments Breakdown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49C9E-9D4B-C234-CB6A-0A5C6F6332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1861458"/>
            <a:ext cx="3849690" cy="1295400"/>
          </a:xfrm>
        </p:spPr>
        <p:txBody>
          <a:bodyPr/>
          <a:lstStyle/>
          <a:p>
            <a:r>
              <a:rPr lang="en-IN" dirty="0"/>
              <a:t>✅ 33.93% of appointments were completed successfully.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5DFEF3-EAB9-6402-7419-7DAA683156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1" y="1861457"/>
            <a:ext cx="6401129" cy="459128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6051100-876A-BFD7-5B62-35330C0C2D38}"/>
              </a:ext>
            </a:extLst>
          </p:cNvPr>
          <p:cNvSpPr/>
          <p:nvPr/>
        </p:nvSpPr>
        <p:spPr>
          <a:xfrm>
            <a:off x="2197514" y="3452213"/>
            <a:ext cx="2135227" cy="1000043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1FE3AB-0B48-5E83-68C9-2BCD42080A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7514" y="3452213"/>
            <a:ext cx="2135227" cy="1000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5831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8696</TotalTime>
  <Words>1245</Words>
  <Application>Microsoft Office PowerPoint</Application>
  <PresentationFormat>Widescreen</PresentationFormat>
  <Paragraphs>185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Aptos</vt:lpstr>
      <vt:lpstr>Aptos Narrow</vt:lpstr>
      <vt:lpstr>Arial</vt:lpstr>
      <vt:lpstr>Arial Unicode MS</vt:lpstr>
      <vt:lpstr>Corbel</vt:lpstr>
      <vt:lpstr>Segoe UI Emoji</vt:lpstr>
      <vt:lpstr>Wingdings</vt:lpstr>
      <vt:lpstr>Parallax</vt:lpstr>
      <vt:lpstr>Healthcare Analytics</vt:lpstr>
      <vt:lpstr>INTRODUCTION</vt:lpstr>
      <vt:lpstr>AGENTA</vt:lpstr>
      <vt:lpstr>Project Approach and ELT Process</vt:lpstr>
      <vt:lpstr>Project Approach and ELT Process</vt:lpstr>
      <vt:lpstr>Relationship between Tables</vt:lpstr>
      <vt:lpstr>Scenario 1</vt:lpstr>
      <vt:lpstr>Objectives</vt:lpstr>
      <vt:lpstr>Appointments Breakdown</vt:lpstr>
      <vt:lpstr>Patients with No Appointments</vt:lpstr>
      <vt:lpstr>Diagnosis Gaps</vt:lpstr>
      <vt:lpstr>Recommendations</vt:lpstr>
      <vt:lpstr>Scenario 2</vt:lpstr>
      <vt:lpstr>Objective</vt:lpstr>
      <vt:lpstr>Task 3 – Doctor Performance – Diagnosis Count</vt:lpstr>
      <vt:lpstr>Top Doctors by Unique Patient Count</vt:lpstr>
      <vt:lpstr>Rank Patients per Doctor</vt:lpstr>
      <vt:lpstr>Recommendation</vt:lpstr>
      <vt:lpstr>Scenario 3</vt:lpstr>
      <vt:lpstr>Objectives</vt:lpstr>
      <vt:lpstr>Patient Age Group Distribution</vt:lpstr>
      <vt:lpstr>Contact Pattern Filter:</vt:lpstr>
      <vt:lpstr>Gender-wise Patient Count:</vt:lpstr>
      <vt:lpstr>Recommendation</vt:lpstr>
      <vt:lpstr>Scenario 4</vt:lpstr>
      <vt:lpstr>Objective</vt:lpstr>
      <vt:lpstr>Patients prescribed only "Insulin"</vt:lpstr>
      <vt:lpstr>Average Medication Duration</vt:lpstr>
      <vt:lpstr>Most Common Medication</vt:lpstr>
      <vt:lpstr>💡 Recommendations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Monisha raja</dc:creator>
  <cp:lastModifiedBy>Monisha raja</cp:lastModifiedBy>
  <cp:revision>1</cp:revision>
  <dcterms:created xsi:type="dcterms:W3CDTF">2025-06-15T10:47:29Z</dcterms:created>
  <dcterms:modified xsi:type="dcterms:W3CDTF">2025-06-24T05:18:41Z</dcterms:modified>
</cp:coreProperties>
</file>