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821" y="86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A-4E42-837E-3DBC44717149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A-4E42-837E-3DBC44717149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2A-4E42-837E-3DBC44717149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2A-4E42-837E-3DBC44717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MONISHA 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312202393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COLLEGE OF ARTS AND SCIENCE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342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Vinodh Kumar V, V K</cp:lastModifiedBy>
  <cp:revision>17</cp:revision>
  <dcterms:created xsi:type="dcterms:W3CDTF">2024-03-29T15:07:00Z</dcterms:created>
  <dcterms:modified xsi:type="dcterms:W3CDTF">2024-09-29T14:51:48Z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