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MONISHA.S</a:t>
            </a:r>
          </a:p>
          <a:p>
            <a:r>
              <a:rPr lang="en-US" sz="2400" dirty="0"/>
              <a:t>REGISTER NO:</a:t>
            </a:r>
            <a:r>
              <a:rPr lang="en-IN" sz="2400" dirty="0"/>
              <a:t> 122201</a:t>
            </a:r>
            <a:r>
              <a:rPr lang="en-US" sz="2400" dirty="0"/>
              <a:t>923</a:t>
            </a:r>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saravana893selvi@gmail.com</cp:lastModifiedBy>
  <cp:revision>5</cp:revision>
  <dcterms:modified xsi:type="dcterms:W3CDTF">2024-09-04T07:31:27Z</dcterms:modified>
</cp:coreProperties>
</file>