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flipV="1">
            <a:off x="5861538" y="4013916"/>
            <a:ext cx="5737795" cy="523220"/>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6487002" y="4013916"/>
            <a:ext cx="3865377" cy="2554545"/>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MONISHA.S</a:t>
            </a:r>
          </a:p>
          <a:p>
            <a:r>
              <a:rPr lang="en-US" sz="3200" dirty="0">
                <a:solidFill>
                  <a:srgbClr val="00B0F0"/>
                </a:solidFill>
                <a:latin typeface="Algerian" panose="04020705040A02060702" pitchFamily="82" charset="0"/>
              </a:rPr>
              <a:t>Arunai engineering college</a:t>
            </a:r>
            <a:endParaRPr lang="en-IN" sz="3200" dirty="0">
              <a:solidFill>
                <a:srgbClr val="00B0F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NM_PROJECT_TEMPLATE[1]</Template>
  <TotalTime>0</TotalTime>
  <Words>486</Words>
  <Application>Microsoft Office PowerPoint</Application>
  <PresentationFormat>Widescreen</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Monisha Selvaraj</cp:lastModifiedBy>
  <cp:revision>2</cp:revision>
  <dcterms:created xsi:type="dcterms:W3CDTF">2024-04-03T06:53:59Z</dcterms:created>
  <dcterms:modified xsi:type="dcterms:W3CDTF">2024-04-04T07:46:53Z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