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IN" sz="2400" i="1" spc="-90" dirty="0">
                <a:latin typeface="Calibri"/>
                <a:cs typeface="Calibri"/>
              </a:rPr>
              <a:t>MONISH KUMAR .R</a:t>
            </a: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31221</a:t>
            </a:r>
            <a:r>
              <a:rPr lang="en-US" sz="2400" i="1" spc="-10" dirty="0">
                <a:latin typeface="Calibri"/>
                <a:cs typeface="Calibri"/>
              </a:rPr>
              <a:t>19</a:t>
            </a:r>
            <a:r>
              <a:rPr lang="en-IN" sz="2400" i="1" spc="-10" dirty="0">
                <a:latin typeface="Calibri"/>
                <a:cs typeface="Calibri"/>
              </a:rPr>
              <a:t>74</a:t>
            </a:r>
            <a:r>
              <a:rPr sz="2400" i="1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lang="en-IN" sz="2400" i="1" spc="10" dirty="0">
                <a:latin typeface="Calibri"/>
                <a:cs typeface="Calibri"/>
              </a:rPr>
              <a:t> </a:t>
            </a:r>
            <a:r>
              <a:rPr lang="en-IN" sz="2400" i="1" spc="95" dirty="0">
                <a:latin typeface="Trebuchet MS"/>
                <a:cs typeface="Trebuchet MS"/>
              </a:rPr>
              <a:t>CA5332213C7F0B7BA7046CB90A4DDB51
</a:t>
            </a:r>
            <a:r>
              <a:rPr lang="en-IN" sz="2400" i="1" spc="-10" dirty="0">
                <a:latin typeface="Calibri"/>
                <a:cs typeface="Calibri"/>
              </a:rPr>
              <a:t>DEPARTMENT:</a:t>
            </a:r>
            <a:r>
              <a:rPr lang="en-IN" sz="2400" i="1" dirty="0">
                <a:latin typeface="Calibri"/>
                <a:cs typeface="Calibri"/>
              </a:rPr>
              <a:t>	B</a:t>
            </a:r>
            <a:r>
              <a:rPr lang="en-IN" sz="2400" i="1" spc="-55" dirty="0">
                <a:latin typeface="Calibri"/>
                <a:cs typeface="Calibri"/>
              </a:rPr>
              <a:t> </a:t>
            </a:r>
            <a:r>
              <a:rPr lang="en-IN" sz="2400" i="1" dirty="0">
                <a:latin typeface="Calibri"/>
                <a:cs typeface="Calibri"/>
              </a:rPr>
              <a:t>COM</a:t>
            </a:r>
            <a:r>
              <a:rPr lang="en-IN" sz="2400" i="1" spc="-35" dirty="0">
                <a:latin typeface="Calibri"/>
                <a:cs typeface="Calibri"/>
              </a:rPr>
              <a:t> </a:t>
            </a:r>
            <a:r>
              <a:rPr lang="en-IN" sz="2400" i="1" spc="-10" dirty="0">
                <a:latin typeface="Calibri"/>
                <a:cs typeface="Calibri"/>
              </a:rPr>
              <a:t>(GENERAL)</a:t>
            </a:r>
            <a:endParaRPr lang="en-IN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Lithish Kumar Moorthy</cp:lastModifiedBy>
  <cp:revision>4</cp:revision>
  <dcterms:created xsi:type="dcterms:W3CDTF">2024-08-30T15:49:58Z</dcterms:created>
  <dcterms:modified xsi:type="dcterms:W3CDTF">2024-08-31T19:14:09Z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