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7" d="100"/>
          <a:sy n="67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6bcdd104-79c4-4147-aac2-41bb35639356}">
  <we:reference id="WA200003233" version="2.0.0.3" store="en-US" storeType="OMEX"/>
  <we:alternateReferences/>
  <we:properties>
    <we:property name="Microsoft.Office.CampaignId" value="&quot;none&quot;"/>
    <we:property name="reportUrl" value="&quot;/groups/me/reports/391f1cfa-9e5c-42cb-9bac-d92c09d8d8c2/ReportSectionce2063a216d8e001051e?bookmarkGuid=26281360-51ac-4d18-bf52-7b2670c35a0c&amp;bookmarkUsage=1&amp;ctid=6479f11c-512e-49e2-b6b2-b46c6f500ccb&amp;fromEntryPoint=export&quot;"/>
    <we:property name="reportState" value="&quot;CONNECTED&quot;"/>
    <we:property name="reportEmbeddedTime" value="&quot;2024-03-14T22:09:47.890Z&quot;"/>
    <we:property name="creatorSessionId" value="&quot;f0e5498f-2c15-42e7-9816-8a492485d459&quot;"/>
    <we:property name="creatorUserId" value="&quot;10032001C6E11B27&quot;"/>
    <we:property name="creatorTenantId" value="&quot;6479f11c-512e-49e2-b6b2-b46c6f500ccb&quot;"/>
    <we:property name="pageDisplayName" value="&quot;Home&quot;"/>
    <we:property name="pageName" value="&quot;ReportSectionce2063a216d8e001051e&quot;"/>
    <we:property name="reportName" value="&quot;Revenue Insights in Hospitality&quot;"/>
    <we:property name="isVisualContainerHeaderHidden" value="false"/>
    <we:property name="isFiltersActionButtonVisible" value="true"/>
    <we:property name="initialStateBookmark" value="&quot;H4sIAAAAAAAAA+1bWW/bRhD+KwKBoi9CsQd3yc2bY7to0VyQ0+ShCIw9hhZjihRIyoka+L93lqSPWLLlMBYtN8mLwz1m59qZb3ZXXwKXVvNML1/pGQTPgudFcTrT5emIBuMg79pev/7r5d7kr+NXey8PsbmY12mRV8GzL0GtyxOo36XVQmeeAjb+82Ec6Cx7o0/8V6KzCsbBHMqqyHWW/gvtYOyqywWcjwP4PM+KUnuSR7WuwZM9w+H4jWvT3ziuqG2dnsER2LptncC8KOvu2wIjkmtGpYuBEEoEBZyTpFmNZDw5szz8PC+RtS8XIv3edCoZWqe04lZKYUzIQhPizHo592P2kZmTokytzi7JeWrvLphj4+D3spg1dDv1ORx5mNdpvfQf6ezYeYnGwduGJDlH3byfQgnNnP0id2krERIoav/HMwpV1TX+mX/dVnXzssUsXx19VCxKCxNIrj4als5Ry2/KAm3QsPUJ4HSUF9iM3LzT2aKxGtJ9kaKEKKyX0Tfj2F/fjzj71Q/9cO7/fWgNdm3RezGzqpJbeRoH0+LTfgk4yAXPaLNi1Rq6seVm03v/aXwM9VvrNO+cQDgdm4RKG9GQK0pcxJRvX+8na33geyUvi2JW3RTdNx7bTFfVivSklT7NT7Ju21wJ13pUUGWpRbfETWk+ok4aMWaAm9L/BzWtG2nm7XIptP2Fa7qhEXa93Q9whis+5d72jd3PL3Yhsv7xmj0uHWg7CvFuhytHaOc4CTkjIC2JmIzowLabFjVkK7xaP+CHM9udumgtlgBQrkQc6RCYslQxTga22Lo4M5vNRsudsthzXaX2urmK0kH5fNmQO0jLi5xHxzcEf2CF+GTw8J5y55KtpzBHKfBERoKbMI6FoGKzp+y5M43R3624yUvQ1aKE+/J4CsvjWTtlxZ8ncAb5Avo4i9Wl+8pVbrcru2nXrUjQupY1ScIsoY4KFRonNRV2V1T9Zm/ytDXdCtAqmseGW3RpEKGyGARp7MxOKPrgaPLqCau5Y79VchxrGbJIUqbBMUwyhIidUPJraxdzXGU5+uUJ6/prKVqVEx1yx7ggVMax04IYATuh8r2Dpxw9Wu5bFSvFqZOxcCxmjBAZGrYbKp4Alu9VU6c/ab++KUendkyLkWbCSqEjS2NEI7q/2h8KUndwcnmcujUaHw9a6lzy0hyhPDY3txRe42GjzhnC+RMYTdCb8pNHZ2ffr5Blt2/RYdm5HT8Pzsd6cDmws6xNUcPycDcyGdosd+eTYbl5W9Q6G/nTb9zJ607ihmXn4PlanD4wE+uLhYGZ+LtfxVJrk8Hh53sCjpXTlS0Daed0lFAdhiF1SoVCatXULncfQU31HL4WyNOSKgImNQFEjM7EjMfE9KWFCCiMSUS4spxTLoSwui+tyBBGkkRYSyIVOhUpb7p+tIhBlhxnIA2PrdHOwOaTi+0fJ952bXFfNPRHigCitNPlC8yV2So3l/2rXRdcvNNl2l6edRc+PSTqLq8uSQW3nZle4yc4wNmjqwbf3UkRvCzyevrokWO3kt0OY5CNsTRLc9if6rLuG00ferfdeljdbbblAx5XX7subUJRSHnILJX+wCmkxDIMuDtRoP/09+/AmNvPFU4vR81ij62UnkHg2wDV4CeTAqjiIXEgwVCEC1L2BlRCGEE5UMqU0QjNHJVD3jYnGNmOzfVK5JrsXfvxHMv8pChnj+5Nu1XGfUeCO6q1PQXX2mq/mJniW1LesCeWD5/9vtXp2lxoMPcJTYiiikU6oorIzfdcjwnLf9Rr/ntApwe/578JnGJIiFKScCJCxeMQIhL1DdHWSqlF6IgiPGYkjGPjBna8n4+5ej7mkrFABC0pWEIpN1LFVu4EgEbQOtfl6H3xfmSnOj+BfvdcuwOU1gvUvQUBR4RyiHSsAxo5ySnvuxshVkpEBDOBdZRiOuAu7ktLCpKAVhE4ZRmVIA1s3tlP3Ts8HUp05J/KxSoODZURAfb/3xbN1SuXhsYJBcW4YiZkju7Gq6SrOmNrsnOKQVCBcaFkjhP0erobD4UQSG9P6shoy3gYRxHhQlNBjN4VV79C2luTXqoIIRDRWiousE6Nqd38bmmQO/WL8qFXFbdXpvV0BnXabN4XkNQPH4cu75Mn6cm0oX9ksd8dnuk1p+dbWrtZ0v/OxX+8xhG6LtBWvIePuCJf1N9VZv7U+tYOgzduku6lu7ORMkQBEdZhBhMk3FzW1PC5NsVKcGgIrgP/xaKu5trCG53DmiIAd6LOXQuU7igEmh9jBc0iyE2K8WnDBP8Trcua4fz8P/UYzmotNgAA&quot;"/>
    <we:property name="bookmark" value="&quot;H4sIAAAAAAAAA+1bWW/bRhD+KwKBoi9CsTd385bYKVogSQM7dR6KwNhjaLGmSIGknKiB/3uHpHxKthzGouU2frG5x+xcO/PN7vprFNJqltnFOzuF6EX0qihOp7Y8HdFoHOU32whQQSRxRErPpWPa0xhHFbM6LfIqevE1qm15AvVRWs1t1hDExr8+jSObZe/tSfOV2KyCcTSDsipym6X/QDcYu+pyDufjCL7MsqK0DcnD2tbQkD3D4fiNrNBfOK5ofZ2ewSH4ums9gFlR1stvD4wobhlVQQMhlEgKOCdJsxrJNOTc4vWXWYmsfb2Q8Ne20yjhg7GGe6Wkc4IJJ3BmvZg1Y/aQmZOiTL3NLsk11I4umGPj6NeymLZ0l9oMOPJ1Xqf1ovlIp8ehkWgcfWhJknPUzccJlNDO2SvykHYSIYGibn41jEJVLRt/z2+2Vct52Xyar44+LOalhwNIrj5als5Ry+/LAm3QsvUZ4HSUF9iM3BzZbN5aDem+SVFCFLaRsWnGsT9/HHH2czP003nz86kz2LVFH8TMqkru5GkcTYrPeyXgoBC9oO2KVWfo1pabTd/4T+tjqN/apvnSCWSw2iVU+ZgKbigJMTNN+3o/WesD3yt5WRTT6rboTeOxz2xVrUhPOunT/CRbbpsr4TqPiqos9eiWuCnd36iTVowp4KZs/kBN21aaWbdcCl1/EdpuaIVdb/d9nBGKz3lj+9bu5xe7EFn/+5o9Lh1oOwpp3A5XjtHOOhGcEVCexEzFdGDbTYoashVefTPgf2e2e3XRWSwBoNxIHVsBzHhqGCcDW2xdnJlOp6PFTlnsla1Sf91cRRmgfLVoye2n5UXOo+Nbgj+yQppk8Piecu+SnaewQCnwRMWSO6G1lFRu9pSX4cxi9A8rbvIWbDUv4aE8nsLieNpNWfHnAziDfA59nMXbMtxwlbvtym7bdSsSdK7lXZIwT2ig0ggXlKXS74qq3788eN6a7gToFM214x5dGqQwHoMg1cHthKL3Dw/ePWM1L9nvlKy1VYLFijILgWGSIUTuhJL/8H4+w1UWo5+esa5vStGpnFjBA+OSUKV1sFgaStgJlb/cf87Ro+O+U7ExnAalZWCaMUKUcGw3VHwAWL5XbZ3+rP36thxLtWNajC2TXkkbe6oRjdj+an8sSL2Ek4vjNKzR+HjQUueSl/YI5am5uaPwGg8bdc4Qzp/A6AC9KT95cnb2mhWy7O4tOiw7d+PnwflYDy4Hdpa1KWpYHu5HJkOb5f58Miw3H4raZqPm4Bt38rqTuGHZ2X+1FqcPzMT6YmFgJv7sV7HU1mXw+ssDAcfK6cqWgXQINk6oFULQYIyQypq2drn/CGpiZ3BToIaWMjEwZQkgYgxOM66J60sLEZDQJCbceM4pl1J625dW7AgjSSK9J7ERwcSmMV0/WsQhS4EzUI5r72xwsPnkYvvHiXddWzwUDf2WIoAo/WTxBnNltsrNZf9q1wUXR7ZMu8uz5YVPD4mWl1eXpKK7zkyv8RPt4+zRVUPTvZQielvk9eTJI8duJbsdxiAbY2mW5rA3sWXdN5o+9m6787B6udkWj3hcfe26tA1FgnLBPFXNgZOgxDMMuDtRoP/w9+/AmNvPFcEuRu1iT62UnkHg2wDV4CeTEqjhggRQ4CjCBaV6AyopnaQcKGXGWYRmgaohb5sTjGzH7nolck32ZfvxDMv8pCinT+5Nu1XGfUeCO6ytP4XQ2WqvmLriW1LesCeWj5/9vtXpulzoMPdJS4ihhsU2poaozfdcTwnL/6/X/A+ATo9+z38bOGlIiDGKcCKF4VpATOK+Idp7pawUgRjCNSNCaxcGdrwfj7l6PuZSWiKCVhQ8oZQ7ZbRXOwGgEbTObDn6WHwc+YnNT6DfPdfuAKX1Ai3fgkAg0gREOj4AjYPilPfdjaCNkTHBTOADpZgOeNB9aSlJErAmhmA8owqUg807+7l7R0OHEhs3T+W00cJRFRNg//1t0V69cuWoTigYxg1zggW6G6+SruqMrcnOKQZBAy4IxQIn6PV0Nx4KIZDentSxs55xoeOYcGmpJM7uiqtfIe2tSa9MjBCIWKsMl1inauo3v1sa5E79onzoVcW9LNN6MoU6bTfvG0jqx49Dl/fJB+nJpKV/6LE/vD6za07Pt7R2u2Tzfy7Nxx84wtYF2or38JFQ5PP6u8rMH1rf2mHwxk2yfOkefGwcMUCkD5jBJBGby5oavtSuWAkOLcF14L+Y19XMenhvc1hTBOBOtHnogNI9hUD7z1iXNcD5+b/IrLnoDDYAAA==&quot;"/>
    <we:property name="datasetId" value="&quot;2237f9c2-54d3-4306-bd4f-4aa1ce68cb92&quot;"/>
    <we:property name="embedUrl" value="&quot;/reportEmbed?reportId=391f1cfa-9e5c-42cb-9bac-d92c09d8d8c2&amp;config=eyJjbHVzdGVyVXJsIjoiaHR0cHM6Ly9XQUJJLUlORElBLVdFU1QtcmVkaXJlY3QuYW5hbHlzaXMud2luZG93cy5uZXQiLCJlbWJlZEZlYXR1cmVzIjp7InVzYWdlTWV0cmljc1ZOZXh0Ijp0cnVlLCJkaXNhYmxlQW5ndWxhckpTQm9vdHN0cmFwUmVwb3J0RW1iZWQiOnRydWV9fQ%3D%3D&amp;disableSensitivityBanner=true&amp;lrtl=true&quot;"/>
    <we:property name="backgroundColor" value="&quot;#E6E6E6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MONISH WARAN</cp:lastModifiedBy>
  <cp:revision>3</cp:revision>
  <dcterms:created xsi:type="dcterms:W3CDTF">2018-06-07T21:39:02Z</dcterms:created>
  <dcterms:modified xsi:type="dcterms:W3CDTF">2024-03-14T22:15:38Z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