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FF0CC-011C-42D6-95C2-C282AA0ED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730234-828F-4098-8E8C-0431ACBEB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D2EA5-FA7D-4F09-A832-D95BB2CC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34134-B30C-4E6E-B097-6982BE9B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00B90-A532-4FCE-862E-F14B7A62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1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29320-67D6-40E6-B2AB-266AE7C4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E9EEFF-1B04-4EDD-8872-05BCF4F6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DB88E2-E366-41DB-9D43-6039E9E6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EF0DAB-F79F-49D4-A805-D4E71F9E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16954-C4B7-4908-B7A8-BFFA1399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34A936-CFD6-4BD3-8B56-820072D6D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F86DD2-DFC5-4CD4-BFFB-BA29ED59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7146E-4FD5-4A19-9D0C-9ED9E38F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BDD9A-CF4E-41D0-806E-88B93A6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02565F-4F57-425A-AD3D-A2A4E01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18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9BE5D-497D-4F24-8CA0-B9159E98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A5B58-1AA0-4D01-879B-7080FE0F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E99D8-342C-4B05-81CC-0A31124C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61882C-E886-480F-84B2-18DABA3D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1E2E8-A2CE-4411-B737-26016AD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1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76128-9F68-4C5D-BBE5-D93FF68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BD409E-95E8-4D35-970A-4AE69BE2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DAC27-1AB6-45EA-AAC9-0980D286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41265-7825-495E-B4FB-EF334A55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19A4B-C9E4-4B51-868A-447AE186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4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7B27B-D910-4A96-9C72-3B4EEAB6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9FF4-F270-4D88-B21C-6597828DB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11DA7-0F2E-4C22-A702-FB655546B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5CA5D8-C077-48E9-AF63-941CFFB5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1346FA-6BD2-45C1-8939-0747BB9E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F3AC67-22D1-4FB9-8414-1A440E20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6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009E5-F57F-4B1B-8E52-F5A14AE1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CBD994-EB0E-49D5-A584-41A731D24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E536C6-1A16-4231-866A-3850B1BF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138C92-2E64-441C-841D-D3F715FF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CDBE5D-E861-4332-AE08-0E47919AE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BBEA62-4033-4C7C-B41A-5BE4ED5D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7B71AA-CFA0-456B-82A3-8E5EDA67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D083DA-AD0A-4D55-81C3-9C49F64C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40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ADBFA-8C42-4E48-B8A9-4C0D51AD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506C0-5F71-4294-8130-4639FA67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89E333-C1E2-46B5-B02C-1224DE93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FC1356-730E-4B63-B90A-DF1BDED5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1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5825C-43FE-4EF8-B4A1-5A0025B0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5C5886-DE20-45FD-919D-A7AF2827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AA2650-120F-4998-94CD-244C0951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39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FAB66-CBCF-428D-88F8-A64C4142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8B1BD-90DC-448B-87F7-794D14D2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1A4355-03F3-4244-BAA0-2B6E1209B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402BFD-50AF-4725-9E4C-070A5156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1D70F6-8EFF-4EA4-AEF7-6A52530C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81DC8C-7874-4BEC-8E01-1C09BCC1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B0F795-2499-457F-8778-FD69C8C4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CDEBCA-3BBF-48D5-9210-4861ED4B8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9A7D3C-DD28-4118-B5A4-1F834847A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715142-27CD-470A-856B-799E7304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F71E89-990D-4F26-B791-31783567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53B3BE-2ABB-4E5A-BB73-7AF8E5FA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5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61674-F649-4CB3-A37A-C7CAEAE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7CE748-E804-4E05-BD40-59301E5D9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EF039-624C-4414-835A-C24CA1B1F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B621-A759-4E9D-B96F-C2021DEAD344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F3C267-E5E6-4D78-A693-D8F6F668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6135D2-124E-4A09-B577-A23FAAA45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748A-BCAE-41DD-BB23-B50EBBCE4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9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7A63E-723B-4C88-B840-A3F9026F2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5883"/>
          </a:xfrm>
        </p:spPr>
        <p:txBody>
          <a:bodyPr/>
          <a:lstStyle/>
          <a:p>
            <a:r>
              <a:rPr kumimoji="1" lang="en-US" altLang="ja-JP" b="1" dirty="0"/>
              <a:t>STAR WARS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D426CC-97CC-4628-91CD-BBFAA7876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Searching player now...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01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DA765-E712-4680-AC3D-B65C6C379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2598"/>
          </a:xfrm>
        </p:spPr>
        <p:txBody>
          <a:bodyPr/>
          <a:lstStyle/>
          <a:p>
            <a:r>
              <a:rPr kumimoji="1" lang="en-US" altLang="ja-JP" dirty="0"/>
              <a:t>STAR WARS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7AC860-0FDD-4E44-8775-6EB929823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6511"/>
            <a:ext cx="9144000" cy="2151289"/>
          </a:xfrm>
        </p:spPr>
        <p:txBody>
          <a:bodyPr/>
          <a:lstStyle/>
          <a:p>
            <a:r>
              <a:rPr lang="en-US" altLang="ja-JP" dirty="0"/>
              <a:t>Click to start</a:t>
            </a:r>
          </a:p>
          <a:p>
            <a:endParaRPr kumimoji="1" lang="en-US" altLang="ja-JP" dirty="0"/>
          </a:p>
          <a:p>
            <a:r>
              <a:rPr lang="en-US" altLang="ja-JP" dirty="0"/>
              <a:t>Escape : How to play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5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16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STAR WARS</vt:lpstr>
      <vt:lpstr>STAR WARS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</dc:title>
  <dc:creator>荒金　毅</dc:creator>
  <cp:lastModifiedBy>荒金　毅</cp:lastModifiedBy>
  <cp:revision>2</cp:revision>
  <dcterms:created xsi:type="dcterms:W3CDTF">2021-01-09T13:38:44Z</dcterms:created>
  <dcterms:modified xsi:type="dcterms:W3CDTF">2021-01-10T03:03:34Z</dcterms:modified>
</cp:coreProperties>
</file>