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DD37-BB6C-4ED5-8C7F-C87224FA50A6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34F6-9AB9-4B24-AE02-0455DFF71F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11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DD37-BB6C-4ED5-8C7F-C87224FA50A6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34F6-9AB9-4B24-AE02-0455DFF71F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84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DD37-BB6C-4ED5-8C7F-C87224FA50A6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34F6-9AB9-4B24-AE02-0455DFF71F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41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DD37-BB6C-4ED5-8C7F-C87224FA50A6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34F6-9AB9-4B24-AE02-0455DFF71F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54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DD37-BB6C-4ED5-8C7F-C87224FA50A6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34F6-9AB9-4B24-AE02-0455DFF71F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58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DD37-BB6C-4ED5-8C7F-C87224FA50A6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34F6-9AB9-4B24-AE02-0455DFF71F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77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DD37-BB6C-4ED5-8C7F-C87224FA50A6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34F6-9AB9-4B24-AE02-0455DFF71F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265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DD37-BB6C-4ED5-8C7F-C87224FA50A6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34F6-9AB9-4B24-AE02-0455DFF71F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23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DD37-BB6C-4ED5-8C7F-C87224FA50A6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34F6-9AB9-4B24-AE02-0455DFF71F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2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DD37-BB6C-4ED5-8C7F-C87224FA50A6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34F6-9AB9-4B24-AE02-0455DFF71F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79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DD37-BB6C-4ED5-8C7F-C87224FA50A6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34F6-9AB9-4B24-AE02-0455DFF71F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529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3DD37-BB6C-4ED5-8C7F-C87224FA50A6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C34F6-9AB9-4B24-AE02-0455DFF71F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961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737DABBB-7EFD-4625-89DD-1947DBB83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85" y="2102206"/>
            <a:ext cx="3360537" cy="202709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A3A41DD-BFC0-4B67-A0D2-EE4832485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060237" y="2775867"/>
            <a:ext cx="4088465" cy="1959741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BAA743A-3A54-4466-A2E2-DE1F0C56E76A}"/>
              </a:ext>
            </a:extLst>
          </p:cNvPr>
          <p:cNvSpPr/>
          <p:nvPr/>
        </p:nvSpPr>
        <p:spPr>
          <a:xfrm>
            <a:off x="4375170" y="3205060"/>
            <a:ext cx="283168" cy="882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D03735E-9F5E-4397-9620-5DBF152AF4F0}"/>
              </a:ext>
            </a:extLst>
          </p:cNvPr>
          <p:cNvSpPr/>
          <p:nvPr/>
        </p:nvSpPr>
        <p:spPr>
          <a:xfrm>
            <a:off x="4986731" y="2820462"/>
            <a:ext cx="283168" cy="882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6C335E3-4F55-4F67-B7FF-C7CDCD27BAB8}"/>
              </a:ext>
            </a:extLst>
          </p:cNvPr>
          <p:cNvSpPr/>
          <p:nvPr/>
        </p:nvSpPr>
        <p:spPr>
          <a:xfrm>
            <a:off x="5602037" y="2961061"/>
            <a:ext cx="283168" cy="882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E20A075-AD9E-4A64-8D1A-4EF39B3413F2}"/>
              </a:ext>
            </a:extLst>
          </p:cNvPr>
          <p:cNvSpPr/>
          <p:nvPr/>
        </p:nvSpPr>
        <p:spPr>
          <a:xfrm>
            <a:off x="6194156" y="3577881"/>
            <a:ext cx="283168" cy="882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7E91671-4F24-4442-BE21-DF34D887207E}"/>
              </a:ext>
            </a:extLst>
          </p:cNvPr>
          <p:cNvSpPr/>
          <p:nvPr/>
        </p:nvSpPr>
        <p:spPr>
          <a:xfrm>
            <a:off x="6852812" y="2864588"/>
            <a:ext cx="283168" cy="882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93E13C0-5076-4208-83C1-87A78912FE6D}"/>
              </a:ext>
            </a:extLst>
          </p:cNvPr>
          <p:cNvSpPr/>
          <p:nvPr/>
        </p:nvSpPr>
        <p:spPr>
          <a:xfrm>
            <a:off x="7546788" y="3345043"/>
            <a:ext cx="283168" cy="882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7CD3A89-523D-4675-A75B-24C4FF8ABF8E}"/>
              </a:ext>
            </a:extLst>
          </p:cNvPr>
          <p:cNvSpPr/>
          <p:nvPr/>
        </p:nvSpPr>
        <p:spPr>
          <a:xfrm>
            <a:off x="6994396" y="3577880"/>
            <a:ext cx="283168" cy="88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F441582-A00A-40B0-873F-C0CD24A68E6E}"/>
              </a:ext>
            </a:extLst>
          </p:cNvPr>
          <p:cNvSpPr/>
          <p:nvPr/>
        </p:nvSpPr>
        <p:spPr>
          <a:xfrm>
            <a:off x="6522185" y="3205059"/>
            <a:ext cx="283168" cy="88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C6F5655-D6ED-4B94-B40A-6BFF8E05F1AA}"/>
              </a:ext>
            </a:extLst>
          </p:cNvPr>
          <p:cNvSpPr/>
          <p:nvPr/>
        </p:nvSpPr>
        <p:spPr>
          <a:xfrm>
            <a:off x="8012896" y="3711610"/>
            <a:ext cx="283168" cy="88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D0537F0-7232-4922-802F-2BABFD53F4A5}"/>
              </a:ext>
            </a:extLst>
          </p:cNvPr>
          <p:cNvSpPr/>
          <p:nvPr/>
        </p:nvSpPr>
        <p:spPr>
          <a:xfrm>
            <a:off x="5769404" y="2794976"/>
            <a:ext cx="283168" cy="88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E699CEE-A7C5-43C5-BC61-125848F128E9}"/>
              </a:ext>
            </a:extLst>
          </p:cNvPr>
          <p:cNvSpPr/>
          <p:nvPr/>
        </p:nvSpPr>
        <p:spPr>
          <a:xfrm>
            <a:off x="5337267" y="3806020"/>
            <a:ext cx="283168" cy="88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B8D45B9-8157-4F6E-9FA1-B315B79C0C69}"/>
              </a:ext>
            </a:extLst>
          </p:cNvPr>
          <p:cNvSpPr/>
          <p:nvPr/>
        </p:nvSpPr>
        <p:spPr>
          <a:xfrm>
            <a:off x="4620295" y="3384873"/>
            <a:ext cx="283168" cy="88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299629A-DE1F-4C8C-8B52-2990B1DEF26A}"/>
              </a:ext>
            </a:extLst>
          </p:cNvPr>
          <p:cNvSpPr/>
          <p:nvPr/>
        </p:nvSpPr>
        <p:spPr>
          <a:xfrm>
            <a:off x="4131764" y="3799863"/>
            <a:ext cx="283168" cy="88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C6E92A38-4A0A-468B-9A2B-00C853E4E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79" y="4266397"/>
            <a:ext cx="658986" cy="643107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DAC7AC61-D70F-46ED-8A29-25E7BBC5F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340" y="5367863"/>
            <a:ext cx="658986" cy="643107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F2F68BCA-8BB1-4527-A32A-B0005BE49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535" y="4092501"/>
            <a:ext cx="658986" cy="643107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EAF60D1C-2103-4F38-9189-20DF32FB4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05" y="446763"/>
            <a:ext cx="658986" cy="643107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629A0EC-A701-40E3-8137-A2FDC31CD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362" y="1568858"/>
            <a:ext cx="658986" cy="643107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6029677D-AE95-475C-B741-C8D4E9192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416" y="446763"/>
            <a:ext cx="658986" cy="643107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E0046894-F392-4E2F-B30C-77E890447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262" y="5689416"/>
            <a:ext cx="658986" cy="643107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60D2EE0F-E748-4C56-B599-4FC2F4276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9229" y="5793267"/>
            <a:ext cx="658986" cy="643107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E988C89B-2355-46A4-B2A9-754D5FEE0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9229" y="284144"/>
            <a:ext cx="658986" cy="643107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F1EA87D9-8F71-40AD-8574-9E7F404B3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1215" y="2166386"/>
            <a:ext cx="658986" cy="643107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974D0F3F-AB11-405D-A699-D59084711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477" y="419201"/>
            <a:ext cx="658986" cy="643107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DC42C0F0-96A7-447F-8A1C-5F6AE76DAE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1069" y="4074525"/>
            <a:ext cx="444228" cy="422663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F92B5F0A-A986-4527-AA6F-2EDD1708E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7383" y="5113427"/>
            <a:ext cx="444228" cy="422663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7C0C5D5E-569D-4C9D-B845-3C90E92B9F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5647" y="5395231"/>
            <a:ext cx="444228" cy="422663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F034A1FE-A7F0-46E5-ABC7-4C5D027A1B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8817" y="4446777"/>
            <a:ext cx="444228" cy="422663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D9C317AA-C379-4233-A825-4EBB5C7C37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2336" y="1467748"/>
            <a:ext cx="444228" cy="422663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83699821-CEBB-4945-8A49-490A3FB08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727" y="1357526"/>
            <a:ext cx="444228" cy="422663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25D83654-79F8-4E2F-9D9B-B38BC5BBB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2266" y="2068609"/>
            <a:ext cx="444228" cy="422663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A13FD38F-9402-40CE-AF83-6B718E857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5154" y="1045085"/>
            <a:ext cx="444228" cy="42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23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荒金　毅</dc:creator>
  <cp:lastModifiedBy>荒金　毅</cp:lastModifiedBy>
  <cp:revision>5</cp:revision>
  <dcterms:created xsi:type="dcterms:W3CDTF">2020-12-22T15:01:20Z</dcterms:created>
  <dcterms:modified xsi:type="dcterms:W3CDTF">2020-12-22T16:01:13Z</dcterms:modified>
</cp:coreProperties>
</file>