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D644C-8FBF-41CC-A874-8350B9AC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5D8EF9-B894-4A6F-9FDD-AD65C7398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B7267-3083-479A-BE3A-1E9EE751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E64BC-5F30-4917-8C77-11C9CA56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A8E4C-DC8B-479D-87FA-ECEE9CB5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0C05-C499-455D-90FB-63549383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815582-76FD-457A-9FC9-9BB09BA2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65A0B-8841-45BD-819D-DFB15B3A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28C13C-7843-44C8-881B-9E31A928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0FE24-1153-4563-915C-ADCEAE8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4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80A66F-6D3A-47CD-A5A2-E6EF2B220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887A1-9DA8-4410-B045-5271A173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883157-C48F-41CB-AC4C-3F72578D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0CF8D-B00E-42F3-9C71-56D75FE9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FC483-D971-4FF1-A4E2-754EB1F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26296-1109-46D4-8631-22C3EB08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05516-2C41-44D6-B5BD-F6553303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00626-6CD5-46DE-B3FD-4FC8C22F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8E5DE1-CEFD-4927-833F-2B123AB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5FA9D-AE6C-4112-BDCD-65E9D738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0F38E-EEA6-4DF5-ADFC-F7C8B019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B05770-7FB3-499D-83D0-0CED9292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89E71-43EE-4933-ADB5-DCD2A59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2B633-1F34-413B-8869-1998F01D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2A0C5-81D4-4B38-947C-A7E90EE7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73CE4-97B5-43C6-9F4E-F0533708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A363B-441C-4C2E-AA8B-2904C1F0F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09BB25-8F6C-4763-885D-57A59A30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E4E66F-D136-4A77-BD0C-0D63F2E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67E51-489C-476F-A912-4CD4C30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F4E3B-B288-480E-9B10-63A6B83A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5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2EAC2-D1EF-4942-AA9D-ADA985E2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14F78-9888-4A2B-B4BB-527E5AA4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3E9A0E-5595-4B73-9461-6FAFBCF0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A71F10-63A1-43B2-9ACA-4D098081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213630-1239-4C98-8EA5-32BDB2B03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560FE1-0FD8-4C76-93D8-3148FD31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A5E85-7DA5-47E9-9B72-14315E7F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A28646-49D0-486C-939A-EC57BB9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6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3F61E-B426-4A3C-89E7-DA8E92C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C835B-FF62-47C1-8A88-98D0704D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FD4CAA-8A5C-42BE-9432-E90F2087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1B2FD-0349-4108-829C-C37C626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46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4F1F84-3D20-4B8F-9B8D-6BE9AC5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F35F65-BF88-41AE-9112-90F9D261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ED4468-1699-4C4C-9955-FE151CB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BFC57-7618-45EB-95B1-B8CFD1A2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93B319-6045-4DB6-8920-43280759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CBB99F-B4C8-4C34-976C-37B8EE38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1FF4DD-4F6B-46C7-ACEA-F45F06B3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55FB7-D079-4093-92AF-3BCAC73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EA815-2E04-490E-A643-4A6F792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94F40-02B9-490B-BE15-A8A70B9E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8265B1-CEC7-4AA4-956E-013CFCDD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93F47A-AD44-418C-98A6-353FC209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C0595E-AC90-4691-82F2-C08BBD3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EE486-A385-4672-848F-C4B70E40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2BA3-8F24-4B26-8C04-2B82EF29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C46659-F22A-4087-ABEC-82AFE0BC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154329-BA4D-4914-AC26-58886313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BFEF4-1F75-48E9-B711-2CDEC59A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269B-0021-4145-AFE5-E66CC541E357}" type="datetimeFigureOut">
              <a:rPr kumimoji="1" lang="ja-JP" altLang="en-US" smtClean="0"/>
              <a:t>2021/1/1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6422F-84C8-426E-B426-9DEB90DBB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332A5-1341-496B-BC88-74C25728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44CE-1AFD-41B5-A71A-5540C30A1C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D8350C6-93EC-4F25-964A-116E6224E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E56415-D590-44F0-9E8C-4B1F40407961}"/>
              </a:ext>
            </a:extLst>
          </p:cNvPr>
          <p:cNvSpPr txBox="1"/>
          <p:nvPr/>
        </p:nvSpPr>
        <p:spPr>
          <a:xfrm>
            <a:off x="43699" y="5320142"/>
            <a:ext cx="6195332" cy="863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Winner</a:t>
            </a:r>
            <a:r>
              <a:rPr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ja-JP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ja-JP" altLang="en-US" sz="5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麻原尊師</a:t>
            </a:r>
            <a:endParaRPr kumimoji="1" lang="en-US" altLang="ja-JP" sz="54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E3ED01-DF78-44C8-9108-71FCB2240027}"/>
              </a:ext>
            </a:extLst>
          </p:cNvPr>
          <p:cNvSpPr txBox="1"/>
          <p:nvPr/>
        </p:nvSpPr>
        <p:spPr>
          <a:xfrm>
            <a:off x="7597496" y="5179530"/>
            <a:ext cx="4594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スコア</a:t>
            </a:r>
            <a:endParaRPr lang="en-US" altLang="ja-JP" sz="3600" dirty="0"/>
          </a:p>
          <a:p>
            <a:r>
              <a:rPr lang="ja-JP" altLang="en-US" sz="3600" dirty="0">
                <a:solidFill>
                  <a:srgbClr val="7030A0"/>
                </a:solidFill>
              </a:rPr>
              <a:t>麻原尊師</a:t>
            </a:r>
            <a:r>
              <a:rPr lang="ja-JP" altLang="en-US" sz="3600" dirty="0"/>
              <a:t>：</a:t>
            </a:r>
            <a:r>
              <a:rPr lang="en-US" altLang="ja-JP" sz="3600" dirty="0"/>
              <a:t>364364</a:t>
            </a:r>
          </a:p>
          <a:p>
            <a:r>
              <a:rPr kumimoji="1" lang="ja-JP" altLang="en-US" sz="3600" dirty="0">
                <a:solidFill>
                  <a:srgbClr val="C00000"/>
                </a:solidFill>
              </a:rPr>
              <a:t>肉まん少女</a:t>
            </a:r>
            <a:r>
              <a:rPr kumimoji="1" lang="ja-JP" altLang="en-US" sz="3600" dirty="0"/>
              <a:t>：</a:t>
            </a:r>
            <a:r>
              <a:rPr lang="en-US" altLang="ja-JP" sz="3600" dirty="0"/>
              <a:t>114514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64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荒金　毅</dc:creator>
  <cp:lastModifiedBy>荒金　毅</cp:lastModifiedBy>
  <cp:revision>3</cp:revision>
  <dcterms:created xsi:type="dcterms:W3CDTF">2021-01-01T14:27:46Z</dcterms:created>
  <dcterms:modified xsi:type="dcterms:W3CDTF">2021-01-02T02:55:16Z</dcterms:modified>
</cp:coreProperties>
</file>