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A822B-5D9C-4771-90FB-4C38B74BE970}" type="datetimeFigureOut">
              <a:rPr lang="en-US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DA832-8BA8-4409-AB5C-98EF62E8B34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A832-8BA8-4409-AB5C-98EF62E8B34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A832-8BA8-4409-AB5C-98EF62E8B34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A832-8BA8-4409-AB5C-98EF62E8B34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A832-8BA8-4409-AB5C-98EF62E8B34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A832-8BA8-4409-AB5C-98EF62E8B34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3675" y="2143125"/>
            <a:ext cx="1540643" cy="4170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3475" y="2133600"/>
            <a:ext cx="2609747" cy="4159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8500" y="24860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228975" y="34861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190875" y="44005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90875" y="53625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67450" y="2143125"/>
            <a:ext cx="4917" cy="415904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5343525" y="24765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34000" y="34766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5343525" y="43815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7</a:t>
            </a:r>
          </a:p>
        </p:txBody>
      </p:sp>
      <p:sp>
        <p:nvSpPr>
          <p:cNvPr id="16" name="Oval 15"/>
          <p:cNvSpPr/>
          <p:nvPr/>
        </p:nvSpPr>
        <p:spPr>
          <a:xfrm>
            <a:off x="5343525" y="53530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6610350" y="24479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9</a:t>
            </a:r>
          </a:p>
        </p:txBody>
      </p:sp>
      <p:sp>
        <p:nvSpPr>
          <p:cNvPr id="18" name="Oval 17"/>
          <p:cNvSpPr/>
          <p:nvPr/>
        </p:nvSpPr>
        <p:spPr>
          <a:xfrm>
            <a:off x="6600825" y="34766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Oval 18"/>
          <p:cNvSpPr/>
          <p:nvPr/>
        </p:nvSpPr>
        <p:spPr>
          <a:xfrm>
            <a:off x="6591300" y="43624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0" name="Oval 19"/>
          <p:cNvSpPr/>
          <p:nvPr/>
        </p:nvSpPr>
        <p:spPr>
          <a:xfrm>
            <a:off x="6581775" y="53530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183" y="3810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Laboratorio</a:t>
            </a:r>
            <a:r>
              <a:rPr lang="EN-US"/>
              <a:t> de </a:t>
            </a:r>
            <a:r>
              <a:rPr lang="EN-US" err="1"/>
              <a:t>Redes</a:t>
            </a:r>
            <a:endParaRPr lang="en-US" err="1"/>
          </a:p>
        </p:txBody>
      </p:sp>
      <p:sp>
        <p:nvSpPr>
          <p:cNvPr id="22" name="TextBox 21"/>
          <p:cNvSpPr txBox="1"/>
          <p:nvPr/>
        </p:nvSpPr>
        <p:spPr>
          <a:xfrm>
            <a:off x="8791575" y="1808828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Sistemas</a:t>
            </a:r>
            <a:r>
              <a:rPr lang="EN-US"/>
              <a:t> 101- </a:t>
            </a:r>
            <a:r>
              <a:rPr lang="EN-US" err="1"/>
              <a:t>Sistemas</a:t>
            </a:r>
            <a:r>
              <a:rPr lang="EN-US"/>
              <a:t> 112</a:t>
            </a:r>
          </a:p>
          <a:p>
            <a:pPr algn="ctr"/>
            <a:r>
              <a:rPr lang="EN-US"/>
              <a:t>12 </a:t>
            </a:r>
            <a:r>
              <a:rPr lang="EN-US" err="1"/>
              <a:t>Equipos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685800"/>
            <a:ext cx="1891632" cy="12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3700" y="1257300"/>
            <a:ext cx="2732753" cy="52776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81500" y="1257300"/>
            <a:ext cx="19663" cy="528975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791075" y="27432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19</a:t>
            </a:r>
          </a:p>
        </p:txBody>
      </p:sp>
      <p:sp>
        <p:nvSpPr>
          <p:cNvPr id="5" name="Oval 4"/>
          <p:cNvSpPr/>
          <p:nvPr/>
        </p:nvSpPr>
        <p:spPr>
          <a:xfrm>
            <a:off x="4781550" y="37433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4791075" y="46386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" name="Oval 6"/>
          <p:cNvSpPr/>
          <p:nvPr/>
        </p:nvSpPr>
        <p:spPr>
          <a:xfrm>
            <a:off x="4791075" y="56197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22</a:t>
            </a:r>
          </a:p>
        </p:txBody>
      </p:sp>
      <p:sp>
        <p:nvSpPr>
          <p:cNvPr id="8" name="Oval 7"/>
          <p:cNvSpPr/>
          <p:nvPr/>
        </p:nvSpPr>
        <p:spPr>
          <a:xfrm>
            <a:off x="3343275" y="31908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9" name="Oval 8"/>
          <p:cNvSpPr/>
          <p:nvPr/>
        </p:nvSpPr>
        <p:spPr>
          <a:xfrm>
            <a:off x="3343275" y="40290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0" name="Oval 9"/>
          <p:cNvSpPr/>
          <p:nvPr/>
        </p:nvSpPr>
        <p:spPr>
          <a:xfrm>
            <a:off x="3333750" y="48482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27</a:t>
            </a:r>
          </a:p>
        </p:txBody>
      </p:sp>
      <p:sp>
        <p:nvSpPr>
          <p:cNvPr id="11" name="Oval 10"/>
          <p:cNvSpPr/>
          <p:nvPr/>
        </p:nvSpPr>
        <p:spPr>
          <a:xfrm>
            <a:off x="3314700" y="56483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150" y="1247775"/>
            <a:ext cx="1527891" cy="5289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42975" y="26860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" name="Oval 13"/>
          <p:cNvSpPr/>
          <p:nvPr/>
        </p:nvSpPr>
        <p:spPr>
          <a:xfrm>
            <a:off x="933450" y="36957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15</a:t>
            </a:r>
          </a:p>
        </p:txBody>
      </p:sp>
      <p:sp>
        <p:nvSpPr>
          <p:cNvPr id="15" name="Oval 14"/>
          <p:cNvSpPr/>
          <p:nvPr/>
        </p:nvSpPr>
        <p:spPr>
          <a:xfrm>
            <a:off x="895350" y="46101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6" name="Oval 15"/>
          <p:cNvSpPr/>
          <p:nvPr/>
        </p:nvSpPr>
        <p:spPr>
          <a:xfrm>
            <a:off x="895350" y="55626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17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00825" y="1247775"/>
            <a:ext cx="1527585" cy="53256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27432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30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86600" y="37338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31</a:t>
            </a:r>
          </a:p>
        </p:txBody>
      </p:sp>
      <p:sp>
        <p:nvSpPr>
          <p:cNvPr id="20" name="Oval 19"/>
          <p:cNvSpPr/>
          <p:nvPr/>
        </p:nvSpPr>
        <p:spPr>
          <a:xfrm>
            <a:off x="7058025" y="46577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32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58025" y="56197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33</a:t>
            </a:r>
          </a:p>
        </p:txBody>
      </p:sp>
      <p:sp>
        <p:nvSpPr>
          <p:cNvPr id="22" name="Oval 21"/>
          <p:cNvSpPr/>
          <p:nvPr/>
        </p:nvSpPr>
        <p:spPr>
          <a:xfrm>
            <a:off x="933450" y="16097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23" name="Oval 22"/>
          <p:cNvSpPr/>
          <p:nvPr/>
        </p:nvSpPr>
        <p:spPr>
          <a:xfrm>
            <a:off x="4781550" y="16383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4" name="Oval 23"/>
          <p:cNvSpPr/>
          <p:nvPr/>
        </p:nvSpPr>
        <p:spPr>
          <a:xfrm>
            <a:off x="3343275" y="24098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24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43275" y="16097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23</a:t>
            </a:r>
          </a:p>
        </p:txBody>
      </p:sp>
      <p:sp>
        <p:nvSpPr>
          <p:cNvPr id="26" name="Oval 25"/>
          <p:cNvSpPr/>
          <p:nvPr/>
        </p:nvSpPr>
        <p:spPr>
          <a:xfrm>
            <a:off x="7086600" y="16097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29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49678" y="285750"/>
            <a:ext cx="2743200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err="1"/>
              <a:t>Laboratorio</a:t>
            </a:r>
            <a:r>
              <a:rPr lang="EN-US"/>
              <a:t> de </a:t>
            </a:r>
            <a:r>
              <a:rPr lang="EN-US" err="1"/>
              <a:t>plataformas</a:t>
            </a:r>
            <a:endParaRPr lang="en-US" err="1"/>
          </a:p>
        </p:txBody>
      </p:sp>
      <p:sp>
        <p:nvSpPr>
          <p:cNvPr id="28" name="TextBox 27"/>
          <p:cNvSpPr txBox="1"/>
          <p:nvPr/>
        </p:nvSpPr>
        <p:spPr>
          <a:xfrm>
            <a:off x="8382000" y="3044313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>
                <a:solidFill>
                  <a:srgbClr val="000000"/>
                </a:solidFill>
                <a:latin typeface="Calibri"/>
              </a:rPr>
              <a:t>Sistemas</a:t>
            </a:r>
            <a:r>
              <a:rPr lang="EN-US">
                <a:solidFill>
                  <a:srgbClr val="000000"/>
                </a:solidFill>
                <a:latin typeface="Calibri"/>
              </a:rPr>
              <a:t> 50 –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Sistemas</a:t>
            </a:r>
            <a:r>
              <a:rPr lang="EN-US">
                <a:solidFill>
                  <a:srgbClr val="000000"/>
                </a:solidFill>
                <a:latin typeface="Calibri"/>
              </a:rPr>
              <a:t> 70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21 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Equipos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31852"/>
            <a:ext cx="1658784" cy="11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4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5045" y="1836481"/>
            <a:ext cx="2535443" cy="427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76676" y="1897933"/>
            <a:ext cx="31953" cy="422049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2962275" y="22860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38</a:t>
            </a:r>
          </a:p>
        </p:txBody>
      </p:sp>
      <p:sp>
        <p:nvSpPr>
          <p:cNvPr id="5" name="Oval 4"/>
          <p:cNvSpPr/>
          <p:nvPr/>
        </p:nvSpPr>
        <p:spPr>
          <a:xfrm>
            <a:off x="2943225" y="32861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39</a:t>
            </a:r>
          </a:p>
        </p:txBody>
      </p:sp>
      <p:sp>
        <p:nvSpPr>
          <p:cNvPr id="6" name="Oval 5"/>
          <p:cNvSpPr/>
          <p:nvPr/>
        </p:nvSpPr>
        <p:spPr>
          <a:xfrm>
            <a:off x="2962275" y="41814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40</a:t>
            </a:r>
          </a:p>
        </p:txBody>
      </p:sp>
      <p:sp>
        <p:nvSpPr>
          <p:cNvPr id="7" name="Oval 6"/>
          <p:cNvSpPr/>
          <p:nvPr/>
        </p:nvSpPr>
        <p:spPr>
          <a:xfrm>
            <a:off x="2962275" y="51625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41</a:t>
            </a:r>
          </a:p>
        </p:txBody>
      </p:sp>
      <p:sp>
        <p:nvSpPr>
          <p:cNvPr id="8" name="Oval 7"/>
          <p:cNvSpPr/>
          <p:nvPr/>
        </p:nvSpPr>
        <p:spPr>
          <a:xfrm>
            <a:off x="4191000" y="2240526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42</a:t>
            </a:r>
          </a:p>
        </p:txBody>
      </p:sp>
      <p:sp>
        <p:nvSpPr>
          <p:cNvPr id="9" name="Oval 8"/>
          <p:cNvSpPr/>
          <p:nvPr/>
        </p:nvSpPr>
        <p:spPr>
          <a:xfrm>
            <a:off x="4210050" y="327383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43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10050" y="42291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44</a:t>
            </a:r>
          </a:p>
        </p:txBody>
      </p:sp>
      <p:sp>
        <p:nvSpPr>
          <p:cNvPr id="11" name="Oval 10"/>
          <p:cNvSpPr/>
          <p:nvPr/>
        </p:nvSpPr>
        <p:spPr>
          <a:xfrm>
            <a:off x="4191000" y="5181599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45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475" y="1847542"/>
            <a:ext cx="1490305" cy="4232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6300" y="22288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34</a:t>
            </a:r>
          </a:p>
        </p:txBody>
      </p:sp>
      <p:sp>
        <p:nvSpPr>
          <p:cNvPr id="14" name="Oval 13"/>
          <p:cNvSpPr/>
          <p:nvPr/>
        </p:nvSpPr>
        <p:spPr>
          <a:xfrm>
            <a:off x="866775" y="32289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35</a:t>
            </a:r>
          </a:p>
        </p:txBody>
      </p:sp>
      <p:sp>
        <p:nvSpPr>
          <p:cNvPr id="15" name="Oval 14"/>
          <p:cNvSpPr/>
          <p:nvPr/>
        </p:nvSpPr>
        <p:spPr>
          <a:xfrm>
            <a:off x="828675" y="41433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36</a:t>
            </a:r>
          </a:p>
        </p:txBody>
      </p:sp>
      <p:sp>
        <p:nvSpPr>
          <p:cNvPr id="16" name="Oval 15"/>
          <p:cNvSpPr/>
          <p:nvPr/>
        </p:nvSpPr>
        <p:spPr>
          <a:xfrm>
            <a:off x="828675" y="51054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37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91200" y="1857375"/>
            <a:ext cx="2535443" cy="427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29450" y="1914525"/>
            <a:ext cx="31953" cy="422049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Oval 54"/>
          <p:cNvSpPr/>
          <p:nvPr/>
        </p:nvSpPr>
        <p:spPr>
          <a:xfrm>
            <a:off x="6115050" y="23050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46</a:t>
            </a:r>
          </a:p>
        </p:txBody>
      </p:sp>
      <p:sp>
        <p:nvSpPr>
          <p:cNvPr id="56" name="Oval 55"/>
          <p:cNvSpPr/>
          <p:nvPr/>
        </p:nvSpPr>
        <p:spPr>
          <a:xfrm>
            <a:off x="6096000" y="33051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47</a:t>
            </a:r>
          </a:p>
        </p:txBody>
      </p:sp>
      <p:sp>
        <p:nvSpPr>
          <p:cNvPr id="57" name="Oval 56"/>
          <p:cNvSpPr/>
          <p:nvPr/>
        </p:nvSpPr>
        <p:spPr>
          <a:xfrm>
            <a:off x="6115050" y="42005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48</a:t>
            </a:r>
          </a:p>
        </p:txBody>
      </p:sp>
      <p:sp>
        <p:nvSpPr>
          <p:cNvPr id="58" name="Oval 57"/>
          <p:cNvSpPr/>
          <p:nvPr/>
        </p:nvSpPr>
        <p:spPr>
          <a:xfrm>
            <a:off x="6115050" y="51816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49</a:t>
            </a:r>
          </a:p>
        </p:txBody>
      </p:sp>
      <p:sp>
        <p:nvSpPr>
          <p:cNvPr id="59" name="Oval 58"/>
          <p:cNvSpPr/>
          <p:nvPr/>
        </p:nvSpPr>
        <p:spPr>
          <a:xfrm>
            <a:off x="7343775" y="22574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50</a:t>
            </a:r>
          </a:p>
        </p:txBody>
      </p:sp>
      <p:sp>
        <p:nvSpPr>
          <p:cNvPr id="60" name="Oval 59"/>
          <p:cNvSpPr/>
          <p:nvPr/>
        </p:nvSpPr>
        <p:spPr>
          <a:xfrm>
            <a:off x="7362825" y="32956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51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362825" y="42481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52</a:t>
            </a:r>
          </a:p>
        </p:txBody>
      </p:sp>
      <p:sp>
        <p:nvSpPr>
          <p:cNvPr id="62" name="Oval 61"/>
          <p:cNvSpPr/>
          <p:nvPr/>
        </p:nvSpPr>
        <p:spPr>
          <a:xfrm>
            <a:off x="7343775" y="52006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96350" y="1895475"/>
            <a:ext cx="1490305" cy="4232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401175" y="22764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54</a:t>
            </a:r>
          </a:p>
        </p:txBody>
      </p:sp>
      <p:sp>
        <p:nvSpPr>
          <p:cNvPr id="65" name="Oval 64"/>
          <p:cNvSpPr/>
          <p:nvPr/>
        </p:nvSpPr>
        <p:spPr>
          <a:xfrm>
            <a:off x="9391650" y="32766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55</a:t>
            </a:r>
          </a:p>
        </p:txBody>
      </p:sp>
      <p:sp>
        <p:nvSpPr>
          <p:cNvPr id="66" name="Oval 65"/>
          <p:cNvSpPr/>
          <p:nvPr/>
        </p:nvSpPr>
        <p:spPr>
          <a:xfrm>
            <a:off x="9353550" y="41910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56</a:t>
            </a:r>
          </a:p>
        </p:txBody>
      </p:sp>
      <p:sp>
        <p:nvSpPr>
          <p:cNvPr id="67" name="Oval 66"/>
          <p:cNvSpPr/>
          <p:nvPr/>
        </p:nvSpPr>
        <p:spPr>
          <a:xfrm>
            <a:off x="9353550" y="51530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57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05175" y="7810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Laboratorio</a:t>
            </a:r>
            <a:r>
              <a:rPr lang="EN-US"/>
              <a:t> de Software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53475" y="879680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>
                <a:solidFill>
                  <a:srgbClr val="000000"/>
                </a:solidFill>
                <a:latin typeface="Calibri"/>
              </a:rPr>
              <a:t>Sistemas</a:t>
            </a:r>
            <a:r>
              <a:rPr lang="EN-US">
                <a:solidFill>
                  <a:srgbClr val="000000"/>
                </a:solidFill>
                <a:latin typeface="Calibri"/>
              </a:rPr>
              <a:t> 01 - Sistemas 24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24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Equipos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2" y="246728"/>
            <a:ext cx="1891632" cy="12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0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8972550" y="5133975"/>
            <a:ext cx="1836173" cy="49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8086725" y="4229100"/>
            <a:ext cx="914400" cy="9144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8134350" y="5133975"/>
            <a:ext cx="840658" cy="89227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7839075" y="48672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80</a:t>
            </a:r>
          </a:p>
        </p:txBody>
      </p:sp>
      <p:sp>
        <p:nvSpPr>
          <p:cNvPr id="6" name="Oval 5"/>
          <p:cNvSpPr/>
          <p:nvPr/>
        </p:nvSpPr>
        <p:spPr>
          <a:xfrm>
            <a:off x="9039225" y="43624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79</a:t>
            </a:r>
          </a:p>
        </p:txBody>
      </p:sp>
      <p:sp>
        <p:nvSpPr>
          <p:cNvPr id="7" name="Oval 6"/>
          <p:cNvSpPr/>
          <p:nvPr/>
        </p:nvSpPr>
        <p:spPr>
          <a:xfrm>
            <a:off x="9934575" y="43529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78</a:t>
            </a:r>
          </a:p>
        </p:txBody>
      </p:sp>
      <p:sp>
        <p:nvSpPr>
          <p:cNvPr id="8" name="Oval 7"/>
          <p:cNvSpPr/>
          <p:nvPr/>
        </p:nvSpPr>
        <p:spPr>
          <a:xfrm>
            <a:off x="9039225" y="53911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81</a:t>
            </a:r>
          </a:p>
        </p:txBody>
      </p:sp>
      <p:sp>
        <p:nvSpPr>
          <p:cNvPr id="9" name="Oval 8"/>
          <p:cNvSpPr/>
          <p:nvPr/>
        </p:nvSpPr>
        <p:spPr>
          <a:xfrm>
            <a:off x="9944100" y="53816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82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47850" y="962025"/>
            <a:ext cx="17206" cy="15682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85850" y="2505075"/>
            <a:ext cx="766915" cy="10520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847850" y="2524125"/>
            <a:ext cx="941437" cy="9414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1104900" y="19812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59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76450" y="11049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62</a:t>
            </a:r>
          </a:p>
        </p:txBody>
      </p:sp>
      <p:sp>
        <p:nvSpPr>
          <p:cNvPr id="15" name="Oval 14"/>
          <p:cNvSpPr/>
          <p:nvPr/>
        </p:nvSpPr>
        <p:spPr>
          <a:xfrm>
            <a:off x="2076450" y="19812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61</a:t>
            </a:r>
          </a:p>
        </p:txBody>
      </p:sp>
      <p:sp>
        <p:nvSpPr>
          <p:cNvPr id="16" name="Oval 15"/>
          <p:cNvSpPr/>
          <p:nvPr/>
        </p:nvSpPr>
        <p:spPr>
          <a:xfrm>
            <a:off x="1104900" y="11049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58</a:t>
            </a:r>
          </a:p>
        </p:txBody>
      </p:sp>
      <p:sp>
        <p:nvSpPr>
          <p:cNvPr id="17" name="Oval 16"/>
          <p:cNvSpPr/>
          <p:nvPr/>
        </p:nvSpPr>
        <p:spPr>
          <a:xfrm>
            <a:off x="1647825" y="29146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60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495800" y="885825"/>
            <a:ext cx="17206" cy="15682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33800" y="2419350"/>
            <a:ext cx="766915" cy="10520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495800" y="2447925"/>
            <a:ext cx="941437" cy="9414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3762375" y="19050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64</a:t>
            </a:r>
          </a:p>
        </p:txBody>
      </p:sp>
      <p:sp>
        <p:nvSpPr>
          <p:cNvPr id="22" name="Oval 21"/>
          <p:cNvSpPr/>
          <p:nvPr/>
        </p:nvSpPr>
        <p:spPr>
          <a:xfrm>
            <a:off x="4733925" y="10287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67</a:t>
            </a:r>
          </a:p>
        </p:txBody>
      </p:sp>
      <p:sp>
        <p:nvSpPr>
          <p:cNvPr id="23" name="Oval 22"/>
          <p:cNvSpPr/>
          <p:nvPr/>
        </p:nvSpPr>
        <p:spPr>
          <a:xfrm>
            <a:off x="4733925" y="19050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66</a:t>
            </a:r>
          </a:p>
        </p:txBody>
      </p:sp>
      <p:sp>
        <p:nvSpPr>
          <p:cNvPr id="24" name="Oval 23"/>
          <p:cNvSpPr/>
          <p:nvPr/>
        </p:nvSpPr>
        <p:spPr>
          <a:xfrm>
            <a:off x="3762375" y="10287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25" name="Oval 24"/>
          <p:cNvSpPr/>
          <p:nvPr/>
        </p:nvSpPr>
        <p:spPr>
          <a:xfrm>
            <a:off x="4295775" y="28384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65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119858" y="827269"/>
            <a:ext cx="17206" cy="15682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381750" y="2371725"/>
            <a:ext cx="766915" cy="10520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143750" y="2390775"/>
            <a:ext cx="941437" cy="9414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/>
          <p:cNvSpPr/>
          <p:nvPr/>
        </p:nvSpPr>
        <p:spPr>
          <a:xfrm>
            <a:off x="6391275" y="18478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69</a:t>
            </a:r>
          </a:p>
        </p:txBody>
      </p:sp>
      <p:sp>
        <p:nvSpPr>
          <p:cNvPr id="30" name="Oval 29"/>
          <p:cNvSpPr/>
          <p:nvPr/>
        </p:nvSpPr>
        <p:spPr>
          <a:xfrm>
            <a:off x="7362825" y="9620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72</a:t>
            </a:r>
          </a:p>
        </p:txBody>
      </p:sp>
      <p:sp>
        <p:nvSpPr>
          <p:cNvPr id="31" name="Oval 30"/>
          <p:cNvSpPr/>
          <p:nvPr/>
        </p:nvSpPr>
        <p:spPr>
          <a:xfrm>
            <a:off x="7362825" y="18478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71</a:t>
            </a:r>
          </a:p>
        </p:txBody>
      </p:sp>
      <p:sp>
        <p:nvSpPr>
          <p:cNvPr id="32" name="Oval 31"/>
          <p:cNvSpPr/>
          <p:nvPr/>
        </p:nvSpPr>
        <p:spPr>
          <a:xfrm>
            <a:off x="6391275" y="9620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68</a:t>
            </a:r>
          </a:p>
        </p:txBody>
      </p:sp>
      <p:sp>
        <p:nvSpPr>
          <p:cNvPr id="33" name="Oval 32"/>
          <p:cNvSpPr/>
          <p:nvPr/>
        </p:nvSpPr>
        <p:spPr>
          <a:xfrm>
            <a:off x="6934200" y="27813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70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858075" y="827753"/>
            <a:ext cx="17206" cy="156824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105900" y="2324100"/>
            <a:ext cx="766915" cy="10520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867900" y="2352675"/>
            <a:ext cx="941437" cy="9414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Oval 36"/>
          <p:cNvSpPr/>
          <p:nvPr/>
        </p:nvSpPr>
        <p:spPr>
          <a:xfrm>
            <a:off x="9115425" y="17907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74</a:t>
            </a:r>
          </a:p>
        </p:txBody>
      </p:sp>
      <p:sp>
        <p:nvSpPr>
          <p:cNvPr id="38" name="Oval 37"/>
          <p:cNvSpPr/>
          <p:nvPr/>
        </p:nvSpPr>
        <p:spPr>
          <a:xfrm>
            <a:off x="10086975" y="9144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77</a:t>
            </a:r>
          </a:p>
        </p:txBody>
      </p:sp>
      <p:sp>
        <p:nvSpPr>
          <p:cNvPr id="39" name="Oval 38"/>
          <p:cNvSpPr/>
          <p:nvPr/>
        </p:nvSpPr>
        <p:spPr>
          <a:xfrm>
            <a:off x="10086975" y="17907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76</a:t>
            </a:r>
          </a:p>
        </p:txBody>
      </p:sp>
      <p:sp>
        <p:nvSpPr>
          <p:cNvPr id="40" name="Oval 39"/>
          <p:cNvSpPr/>
          <p:nvPr/>
        </p:nvSpPr>
        <p:spPr>
          <a:xfrm>
            <a:off x="9115425" y="91440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73</a:t>
            </a:r>
          </a:p>
        </p:txBody>
      </p:sp>
      <p:sp>
        <p:nvSpPr>
          <p:cNvPr id="41" name="Oval 40"/>
          <p:cNvSpPr/>
          <p:nvPr/>
        </p:nvSpPr>
        <p:spPr>
          <a:xfrm>
            <a:off x="9658350" y="27336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75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7925" y="12334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Laboratorio</a:t>
            </a:r>
            <a:r>
              <a:rPr lang="EN-US"/>
              <a:t> B0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438525" y="5434286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Sistemas</a:t>
            </a:r>
            <a:r>
              <a:rPr lang="EN-US"/>
              <a:t> 71 – </a:t>
            </a:r>
            <a:r>
              <a:rPr lang="EN-US" err="1"/>
              <a:t>Sistemas</a:t>
            </a:r>
            <a:r>
              <a:rPr lang="EN-US"/>
              <a:t> 95</a:t>
            </a:r>
          </a:p>
          <a:p>
            <a:pPr algn="ctr"/>
            <a:r>
              <a:rPr lang="EN-US"/>
              <a:t>25 </a:t>
            </a:r>
            <a:r>
              <a:rPr lang="EN-US" err="1"/>
              <a:t>Equipos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88" y="4580911"/>
            <a:ext cx="1891632" cy="12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6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/>
          <p:cNvSpPr/>
          <p:nvPr/>
        </p:nvSpPr>
        <p:spPr>
          <a:xfrm>
            <a:off x="2019300" y="1562100"/>
            <a:ext cx="2181236" cy="1746804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76450" y="2390775"/>
            <a:ext cx="1995948" cy="1720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2171700" y="17240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87</a:t>
            </a:r>
          </a:p>
        </p:txBody>
      </p:sp>
      <p:sp>
        <p:nvSpPr>
          <p:cNvPr id="5" name="Oval 4"/>
          <p:cNvSpPr/>
          <p:nvPr/>
        </p:nvSpPr>
        <p:spPr>
          <a:xfrm>
            <a:off x="3076575" y="172402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88</a:t>
            </a:r>
          </a:p>
        </p:txBody>
      </p:sp>
      <p:sp>
        <p:nvSpPr>
          <p:cNvPr id="6" name="Oval 5"/>
          <p:cNvSpPr/>
          <p:nvPr/>
        </p:nvSpPr>
        <p:spPr>
          <a:xfrm>
            <a:off x="2162175" y="25717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7" name="Oval 6"/>
          <p:cNvSpPr/>
          <p:nvPr/>
        </p:nvSpPr>
        <p:spPr>
          <a:xfrm>
            <a:off x="3076575" y="25717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90</a:t>
            </a:r>
          </a:p>
        </p:txBody>
      </p:sp>
      <p:sp>
        <p:nvSpPr>
          <p:cNvPr id="8" name="Flowchart: Delay 7"/>
          <p:cNvSpPr/>
          <p:nvPr/>
        </p:nvSpPr>
        <p:spPr>
          <a:xfrm rot="10800000">
            <a:off x="5514975" y="1562100"/>
            <a:ext cx="2181236" cy="1746804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9275" y="2390775"/>
            <a:ext cx="1995948" cy="1720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6029325" y="17335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91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34200" y="173355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92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19800" y="25812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93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34200" y="2581275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/>
              </a:rPr>
              <a:t>94</a:t>
            </a:r>
          </a:p>
        </p:txBody>
      </p:sp>
      <p:sp>
        <p:nvSpPr>
          <p:cNvPr id="14" name="Flowchart: Delay 13"/>
          <p:cNvSpPr/>
          <p:nvPr/>
        </p:nvSpPr>
        <p:spPr>
          <a:xfrm rot="5400000">
            <a:off x="3971925" y="3810000"/>
            <a:ext cx="2181236" cy="1746804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95775" y="393827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85</a:t>
            </a:r>
          </a:p>
        </p:txBody>
      </p:sp>
      <p:sp>
        <p:nvSpPr>
          <p:cNvPr id="17" name="Oval 16"/>
          <p:cNvSpPr/>
          <p:nvPr/>
        </p:nvSpPr>
        <p:spPr>
          <a:xfrm>
            <a:off x="5267325" y="3938270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84</a:t>
            </a:r>
          </a:p>
        </p:txBody>
      </p:sp>
      <p:sp>
        <p:nvSpPr>
          <p:cNvPr id="18" name="Oval 17"/>
          <p:cNvSpPr/>
          <p:nvPr/>
        </p:nvSpPr>
        <p:spPr>
          <a:xfrm>
            <a:off x="4343400" y="4819651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86</a:t>
            </a:r>
          </a:p>
        </p:txBody>
      </p:sp>
      <p:sp>
        <p:nvSpPr>
          <p:cNvPr id="19" name="Oval 18"/>
          <p:cNvSpPr/>
          <p:nvPr/>
        </p:nvSpPr>
        <p:spPr>
          <a:xfrm>
            <a:off x="5172075" y="4819651"/>
            <a:ext cx="545128" cy="5335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83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76825" y="3676650"/>
            <a:ext cx="4916" cy="209426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3543302" y="7620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Laboratorio</a:t>
            </a:r>
            <a:r>
              <a:rPr lang="EN-US"/>
              <a:t> Multimedia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0050" y="4493957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IsMac</a:t>
            </a:r>
            <a:r>
              <a:rPr lang="EN-US"/>
              <a:t> 01 – </a:t>
            </a:r>
            <a:r>
              <a:rPr lang="EN-US" err="1"/>
              <a:t>IsMac</a:t>
            </a:r>
            <a:r>
              <a:rPr lang="EN-US"/>
              <a:t> 12</a:t>
            </a:r>
          </a:p>
          <a:p>
            <a:pPr algn="ctr"/>
            <a:r>
              <a:rPr lang="EN-US"/>
              <a:t>12 </a:t>
            </a:r>
            <a:r>
              <a:rPr lang="EN-US" err="1"/>
              <a:t>Equipos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12" y="5295900"/>
            <a:ext cx="1891632" cy="12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2017-01-11T21:15:33Z</dcterms:modified>
</cp:coreProperties>
</file>